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4" r:id="rId5"/>
    <p:sldId id="266" r:id="rId6"/>
    <p:sldId id="267" r:id="rId7"/>
    <p:sldId id="259" r:id="rId8"/>
    <p:sldId id="269" r:id="rId9"/>
    <p:sldId id="260" r:id="rId10"/>
    <p:sldId id="261" r:id="rId11"/>
    <p:sldId id="262" r:id="rId1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04EE"/>
    <a:srgbClr val="FF99FF"/>
    <a:srgbClr val="CCECFF"/>
    <a:srgbClr val="00FFFF"/>
    <a:srgbClr val="0099FF"/>
    <a:srgbClr val="FFCC00"/>
    <a:srgbClr val="66FFFF"/>
    <a:srgbClr val="FF0066"/>
    <a:srgbClr val="EB49D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5" autoAdjust="0"/>
    <p:restoredTop sz="94683" autoAdjust="0"/>
  </p:normalViewPr>
  <p:slideViewPr>
    <p:cSldViewPr>
      <p:cViewPr varScale="1">
        <p:scale>
          <a:sx n="96" d="100"/>
          <a:sy n="96" d="100"/>
        </p:scale>
        <p:origin x="-60" y="-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g"/><Relationship Id="rId4" Type="http://schemas.openxmlformats.org/officeDocument/2006/relationships/image" Target="../media/image7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g"/><Relationship Id="rId4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3B6F38-174B-4D5F-AB0E-15E079180923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7F14269-0F0C-4EB2-BF95-489357607C69}">
      <dgm:prSet phldrT="[文字]"/>
      <dgm:spPr/>
      <dgm:t>
        <a:bodyPr/>
        <a:lstStyle/>
        <a:p>
          <a:r>
            <a:rPr lang="en-US" altLang="zh-TW" dirty="0" smtClean="0"/>
            <a:t>22 Articles</a:t>
          </a:r>
          <a:endParaRPr lang="zh-TW" altLang="en-US" dirty="0"/>
        </a:p>
      </dgm:t>
    </dgm:pt>
    <dgm:pt modelId="{DDC0942F-659B-461B-9EAE-B39031A75C1D}" type="parTrans" cxnId="{EE70A6A0-B8E7-495E-993F-E9791ED35539}">
      <dgm:prSet/>
      <dgm:spPr/>
      <dgm:t>
        <a:bodyPr/>
        <a:lstStyle/>
        <a:p>
          <a:endParaRPr lang="zh-TW" altLang="en-US"/>
        </a:p>
      </dgm:t>
    </dgm:pt>
    <dgm:pt modelId="{DA17D061-52C7-46C5-9842-5968E87FEAFC}" type="sibTrans" cxnId="{EE70A6A0-B8E7-495E-993F-E9791ED35539}">
      <dgm:prSet/>
      <dgm:spPr/>
      <dgm:t>
        <a:bodyPr/>
        <a:lstStyle/>
        <a:p>
          <a:endParaRPr lang="zh-TW" altLang="en-US"/>
        </a:p>
      </dgm:t>
    </dgm:pt>
    <dgm:pt modelId="{41D74345-380F-45AC-AC71-37CD45ED643F}">
      <dgm:prSet phldrT="[文字]" custT="1"/>
      <dgm:spPr>
        <a:solidFill>
          <a:srgbClr val="FFC000"/>
        </a:solidFill>
      </dgm:spPr>
      <dgm:t>
        <a:bodyPr/>
        <a:lstStyle/>
        <a:p>
          <a:r>
            <a:rPr lang="en-US" sz="1600" dirty="0" smtClean="0"/>
            <a:t>Chapter I </a:t>
          </a:r>
          <a:r>
            <a:rPr lang="en-US" sz="1400" dirty="0" smtClean="0"/>
            <a:t>General Principles</a:t>
          </a:r>
          <a:endParaRPr lang="zh-TW" altLang="en-US" sz="1400" dirty="0"/>
        </a:p>
      </dgm:t>
    </dgm:pt>
    <dgm:pt modelId="{4DDA058F-6F05-4B55-8A39-467FF96543BC}" type="parTrans" cxnId="{89F3E62B-D5EE-432A-AC3C-449300D992FA}">
      <dgm:prSet/>
      <dgm:spPr/>
      <dgm:t>
        <a:bodyPr/>
        <a:lstStyle/>
        <a:p>
          <a:endParaRPr lang="zh-TW" altLang="en-US"/>
        </a:p>
      </dgm:t>
    </dgm:pt>
    <dgm:pt modelId="{8D9B3C68-6110-4225-8518-2FC6522BA26C}" type="sibTrans" cxnId="{89F3E62B-D5EE-432A-AC3C-449300D992FA}">
      <dgm:prSet/>
      <dgm:spPr/>
      <dgm:t>
        <a:bodyPr/>
        <a:lstStyle/>
        <a:p>
          <a:endParaRPr lang="zh-TW" altLang="en-US"/>
        </a:p>
      </dgm:t>
    </dgm:pt>
    <dgm:pt modelId="{BD3F61C6-0D2F-4DE9-B667-8E00CC834F2D}">
      <dgm:prSet phldrT="[文字]" custT="1"/>
      <dgm:spPr>
        <a:solidFill>
          <a:srgbClr val="FF0066"/>
        </a:solidFill>
      </dgm:spPr>
      <dgm:t>
        <a:bodyPr/>
        <a:lstStyle/>
        <a:p>
          <a:r>
            <a:rPr lang="en-US" sz="1600" dirty="0" smtClean="0"/>
            <a:t>Chapter II </a:t>
          </a:r>
          <a:r>
            <a:rPr lang="en-US" sz="1400" dirty="0" smtClean="0"/>
            <a:t>Geological Survey System</a:t>
          </a:r>
          <a:endParaRPr lang="zh-TW" altLang="en-US" sz="1400" dirty="0"/>
        </a:p>
      </dgm:t>
    </dgm:pt>
    <dgm:pt modelId="{B92A9D39-79FC-4A94-A8DC-2EE56C91DD1F}" type="parTrans" cxnId="{89A40AFC-C6EE-4117-AB0A-1F16FD2598A8}">
      <dgm:prSet/>
      <dgm:spPr/>
      <dgm:t>
        <a:bodyPr/>
        <a:lstStyle/>
        <a:p>
          <a:endParaRPr lang="zh-TW" altLang="en-US"/>
        </a:p>
      </dgm:t>
    </dgm:pt>
    <dgm:pt modelId="{B524ACBD-28DA-4683-B81C-53722D806C42}" type="sibTrans" cxnId="{89A40AFC-C6EE-4117-AB0A-1F16FD2598A8}">
      <dgm:prSet/>
      <dgm:spPr/>
      <dgm:t>
        <a:bodyPr/>
        <a:lstStyle/>
        <a:p>
          <a:endParaRPr lang="zh-TW" altLang="en-US"/>
        </a:p>
      </dgm:t>
    </dgm:pt>
    <dgm:pt modelId="{B8A7C295-1753-43B2-83A1-76EC943E39CE}">
      <dgm:prSet phldrT="[文字]" custT="1"/>
      <dgm:spPr>
        <a:solidFill>
          <a:srgbClr val="996633"/>
        </a:solidFill>
      </dgm:spPr>
      <dgm:t>
        <a:bodyPr/>
        <a:lstStyle/>
        <a:p>
          <a:r>
            <a:rPr lang="en-US" sz="1600" dirty="0" smtClean="0"/>
            <a:t>Chapter IV </a:t>
          </a:r>
          <a:r>
            <a:rPr lang="en-US" sz="1400" dirty="0" smtClean="0"/>
            <a:t>Penal Provisions</a:t>
          </a:r>
          <a:endParaRPr lang="zh-TW" altLang="en-US" sz="1400" dirty="0"/>
        </a:p>
      </dgm:t>
    </dgm:pt>
    <dgm:pt modelId="{C4318827-100A-4FCF-8071-A6FC652E3009}" type="parTrans" cxnId="{85D7DA22-3367-4168-A380-C0DD824DA73E}">
      <dgm:prSet/>
      <dgm:spPr/>
      <dgm:t>
        <a:bodyPr/>
        <a:lstStyle/>
        <a:p>
          <a:endParaRPr lang="zh-TW" altLang="en-US"/>
        </a:p>
      </dgm:t>
    </dgm:pt>
    <dgm:pt modelId="{828E89AE-8813-4C0E-A2C2-2783A899AE9A}" type="sibTrans" cxnId="{85D7DA22-3367-4168-A380-C0DD824DA73E}">
      <dgm:prSet/>
      <dgm:spPr/>
      <dgm:t>
        <a:bodyPr/>
        <a:lstStyle/>
        <a:p>
          <a:endParaRPr lang="zh-TW" altLang="en-US"/>
        </a:p>
      </dgm:t>
    </dgm:pt>
    <dgm:pt modelId="{3B9962C7-7F3E-4EC0-84F2-D090A3557412}">
      <dgm:prSet phldrT="[文字]" custT="1"/>
      <dgm:spPr>
        <a:solidFill>
          <a:srgbClr val="00B050"/>
        </a:solidFill>
      </dgm:spPr>
      <dgm:t>
        <a:bodyPr/>
        <a:lstStyle/>
        <a:p>
          <a:r>
            <a:rPr lang="en-US" sz="1600" dirty="0" smtClean="0"/>
            <a:t>Chapter V </a:t>
          </a:r>
          <a:r>
            <a:rPr lang="en-US" sz="1400" dirty="0" smtClean="0"/>
            <a:t>Supplementary Provisions</a:t>
          </a:r>
          <a:endParaRPr lang="zh-TW" altLang="en-US" sz="1400" dirty="0"/>
        </a:p>
      </dgm:t>
    </dgm:pt>
    <dgm:pt modelId="{CE6E9951-70FC-4D0B-97EC-3C0C21551954}" type="parTrans" cxnId="{7430AA90-5BBF-4C67-B2E7-B4C243FB6BB6}">
      <dgm:prSet/>
      <dgm:spPr/>
      <dgm:t>
        <a:bodyPr/>
        <a:lstStyle/>
        <a:p>
          <a:endParaRPr lang="zh-TW" altLang="en-US"/>
        </a:p>
      </dgm:t>
    </dgm:pt>
    <dgm:pt modelId="{0C2B1C61-7DFB-42E0-9CA4-890F9F81E0FD}" type="sibTrans" cxnId="{7430AA90-5BBF-4C67-B2E7-B4C243FB6BB6}">
      <dgm:prSet/>
      <dgm:spPr/>
      <dgm:t>
        <a:bodyPr/>
        <a:lstStyle/>
        <a:p>
          <a:endParaRPr lang="zh-TW" altLang="en-US"/>
        </a:p>
      </dgm:t>
    </dgm:pt>
    <dgm:pt modelId="{9CBA635E-DBDC-47D6-A1B9-F2919FCDDD8F}">
      <dgm:prSet phldrT="[文字]" custT="1"/>
      <dgm:spPr>
        <a:solidFill>
          <a:srgbClr val="7030A0"/>
        </a:solidFill>
      </dgm:spPr>
      <dgm:t>
        <a:bodyPr/>
        <a:lstStyle/>
        <a:p>
          <a:r>
            <a:rPr lang="en-US" sz="1600" dirty="0" smtClean="0"/>
            <a:t>Chapter III </a:t>
          </a:r>
          <a:r>
            <a:rPr lang="en-US" sz="1400" dirty="0" smtClean="0"/>
            <a:t>Geological Data Management and Geological Research</a:t>
          </a:r>
          <a:endParaRPr lang="zh-TW" altLang="en-US" sz="1400" dirty="0"/>
        </a:p>
      </dgm:t>
    </dgm:pt>
    <dgm:pt modelId="{C593E736-1061-4607-AF33-88C70571AB42}" type="parTrans" cxnId="{EF127B0C-8808-4D84-977A-3B8D52208056}">
      <dgm:prSet/>
      <dgm:spPr/>
      <dgm:t>
        <a:bodyPr/>
        <a:lstStyle/>
        <a:p>
          <a:endParaRPr lang="zh-TW" altLang="en-US"/>
        </a:p>
      </dgm:t>
    </dgm:pt>
    <dgm:pt modelId="{000C5C26-B577-4483-A21E-4DF104A56BA7}" type="sibTrans" cxnId="{EF127B0C-8808-4D84-977A-3B8D52208056}">
      <dgm:prSet/>
      <dgm:spPr/>
      <dgm:t>
        <a:bodyPr/>
        <a:lstStyle/>
        <a:p>
          <a:endParaRPr lang="zh-TW" altLang="en-US"/>
        </a:p>
      </dgm:t>
    </dgm:pt>
    <dgm:pt modelId="{52E093F6-BABB-4C53-8D30-A4A946352965}" type="pres">
      <dgm:prSet presAssocID="{773B6F38-174B-4D5F-AB0E-15E07918092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F0AE014-A962-4CCE-9009-92C90F26F633}" type="pres">
      <dgm:prSet presAssocID="{27F14269-0F0C-4EB2-BF95-489357607C69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85B7C47E-B771-4894-8D23-7EE87CAAD9FE}" type="pres">
      <dgm:prSet presAssocID="{41D74345-380F-45AC-AC71-37CD45ED643F}" presName="node" presStyleLbl="node1" presStyleIdx="0" presStyleCnt="5" custScaleX="120101" custScaleY="12010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336DF64-23E2-4EC5-859C-489DE4A1070C}" type="pres">
      <dgm:prSet presAssocID="{41D74345-380F-45AC-AC71-37CD45ED643F}" presName="dummy" presStyleCnt="0"/>
      <dgm:spPr/>
    </dgm:pt>
    <dgm:pt modelId="{4635F22B-3464-4468-BC5D-0F9B05374E60}" type="pres">
      <dgm:prSet presAssocID="{8D9B3C68-6110-4225-8518-2FC6522BA26C}" presName="sibTrans" presStyleLbl="sibTrans2D1" presStyleIdx="0" presStyleCnt="5"/>
      <dgm:spPr/>
      <dgm:t>
        <a:bodyPr/>
        <a:lstStyle/>
        <a:p>
          <a:endParaRPr lang="zh-TW" altLang="en-US"/>
        </a:p>
      </dgm:t>
    </dgm:pt>
    <dgm:pt modelId="{2FA310A0-EC0C-4066-8EF9-4D0B6F0124D5}" type="pres">
      <dgm:prSet presAssocID="{BD3F61C6-0D2F-4DE9-B667-8E00CC834F2D}" presName="node" presStyleLbl="node1" presStyleIdx="1" presStyleCnt="5" custScaleX="120101" custScaleY="12010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398392E-8972-436A-BBA7-D81474CDBE24}" type="pres">
      <dgm:prSet presAssocID="{BD3F61C6-0D2F-4DE9-B667-8E00CC834F2D}" presName="dummy" presStyleCnt="0"/>
      <dgm:spPr/>
    </dgm:pt>
    <dgm:pt modelId="{24446704-6FB6-4B00-B7AC-A158683812B7}" type="pres">
      <dgm:prSet presAssocID="{B524ACBD-28DA-4683-B81C-53722D806C42}" presName="sibTrans" presStyleLbl="sibTrans2D1" presStyleIdx="1" presStyleCnt="5"/>
      <dgm:spPr/>
      <dgm:t>
        <a:bodyPr/>
        <a:lstStyle/>
        <a:p>
          <a:endParaRPr lang="zh-TW" altLang="en-US"/>
        </a:p>
      </dgm:t>
    </dgm:pt>
    <dgm:pt modelId="{6D04F1D2-87F3-41C8-B956-0CF78BAA717A}" type="pres">
      <dgm:prSet presAssocID="{9CBA635E-DBDC-47D6-A1B9-F2919FCDDD8F}" presName="node" presStyleLbl="node1" presStyleIdx="2" presStyleCnt="5" custScaleX="120394" custScaleY="120394" custRadScaleRad="99237" custRadScaleInc="114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1C3EEFD-3343-407B-B75F-8BBFAEC5099D}" type="pres">
      <dgm:prSet presAssocID="{9CBA635E-DBDC-47D6-A1B9-F2919FCDDD8F}" presName="dummy" presStyleCnt="0"/>
      <dgm:spPr/>
    </dgm:pt>
    <dgm:pt modelId="{7BA5282C-B95C-4CD1-9587-36F3B4FCB36D}" type="pres">
      <dgm:prSet presAssocID="{000C5C26-B577-4483-A21E-4DF104A56BA7}" presName="sibTrans" presStyleLbl="sibTrans2D1" presStyleIdx="2" presStyleCnt="5"/>
      <dgm:spPr/>
      <dgm:t>
        <a:bodyPr/>
        <a:lstStyle/>
        <a:p>
          <a:endParaRPr lang="zh-TW" altLang="en-US"/>
        </a:p>
      </dgm:t>
    </dgm:pt>
    <dgm:pt modelId="{C9AF6377-29A8-4822-BA85-E1479E35710E}" type="pres">
      <dgm:prSet presAssocID="{B8A7C295-1753-43B2-83A1-76EC943E39CE}" presName="node" presStyleLbl="node1" presStyleIdx="3" presStyleCnt="5" custScaleX="120101" custScaleY="12010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06F88F9-848C-464D-9817-08C779E09B75}" type="pres">
      <dgm:prSet presAssocID="{B8A7C295-1753-43B2-83A1-76EC943E39CE}" presName="dummy" presStyleCnt="0"/>
      <dgm:spPr/>
    </dgm:pt>
    <dgm:pt modelId="{08836BC1-6468-409C-9068-CAA43576C02E}" type="pres">
      <dgm:prSet presAssocID="{828E89AE-8813-4C0E-A2C2-2783A899AE9A}" presName="sibTrans" presStyleLbl="sibTrans2D1" presStyleIdx="3" presStyleCnt="5"/>
      <dgm:spPr/>
      <dgm:t>
        <a:bodyPr/>
        <a:lstStyle/>
        <a:p>
          <a:endParaRPr lang="zh-TW" altLang="en-US"/>
        </a:p>
      </dgm:t>
    </dgm:pt>
    <dgm:pt modelId="{3FA64934-BAE3-4900-A047-5BD974C4E66D}" type="pres">
      <dgm:prSet presAssocID="{3B9962C7-7F3E-4EC0-84F2-D090A3557412}" presName="node" presStyleLbl="node1" presStyleIdx="4" presStyleCnt="5" custScaleX="131756" custScaleY="12947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2148820-638F-48E0-8042-2DC074F735D2}" type="pres">
      <dgm:prSet presAssocID="{3B9962C7-7F3E-4EC0-84F2-D090A3557412}" presName="dummy" presStyleCnt="0"/>
      <dgm:spPr/>
    </dgm:pt>
    <dgm:pt modelId="{6A1E9A5A-A9E0-4FEB-A022-46A39A5BD68D}" type="pres">
      <dgm:prSet presAssocID="{0C2B1C61-7DFB-42E0-9CA4-890F9F81E0FD}" presName="sibTrans" presStyleLbl="sibTrans2D1" presStyleIdx="4" presStyleCnt="5"/>
      <dgm:spPr/>
      <dgm:t>
        <a:bodyPr/>
        <a:lstStyle/>
        <a:p>
          <a:endParaRPr lang="zh-TW" altLang="en-US"/>
        </a:p>
      </dgm:t>
    </dgm:pt>
  </dgm:ptLst>
  <dgm:cxnLst>
    <dgm:cxn modelId="{FB1DFD4C-8A23-49CD-B026-C5C640254C22}" type="presOf" srcId="{773B6F38-174B-4D5F-AB0E-15E079180923}" destId="{52E093F6-BABB-4C53-8D30-A4A946352965}" srcOrd="0" destOrd="0" presId="urn:microsoft.com/office/officeart/2005/8/layout/radial6"/>
    <dgm:cxn modelId="{2848E10E-4330-4F92-84D7-48C31429E8AC}" type="presOf" srcId="{828E89AE-8813-4C0E-A2C2-2783A899AE9A}" destId="{08836BC1-6468-409C-9068-CAA43576C02E}" srcOrd="0" destOrd="0" presId="urn:microsoft.com/office/officeart/2005/8/layout/radial6"/>
    <dgm:cxn modelId="{EE70A6A0-B8E7-495E-993F-E9791ED35539}" srcId="{773B6F38-174B-4D5F-AB0E-15E079180923}" destId="{27F14269-0F0C-4EB2-BF95-489357607C69}" srcOrd="0" destOrd="0" parTransId="{DDC0942F-659B-461B-9EAE-B39031A75C1D}" sibTransId="{DA17D061-52C7-46C5-9842-5968E87FEAFC}"/>
    <dgm:cxn modelId="{89A40AFC-C6EE-4117-AB0A-1F16FD2598A8}" srcId="{27F14269-0F0C-4EB2-BF95-489357607C69}" destId="{BD3F61C6-0D2F-4DE9-B667-8E00CC834F2D}" srcOrd="1" destOrd="0" parTransId="{B92A9D39-79FC-4A94-A8DC-2EE56C91DD1F}" sibTransId="{B524ACBD-28DA-4683-B81C-53722D806C42}"/>
    <dgm:cxn modelId="{123ABB24-4629-4012-BC0C-C4701522D134}" type="presOf" srcId="{9CBA635E-DBDC-47D6-A1B9-F2919FCDDD8F}" destId="{6D04F1D2-87F3-41C8-B956-0CF78BAA717A}" srcOrd="0" destOrd="0" presId="urn:microsoft.com/office/officeart/2005/8/layout/radial6"/>
    <dgm:cxn modelId="{19FFE624-FEB6-45E5-A415-F8B33407F724}" type="presOf" srcId="{B8A7C295-1753-43B2-83A1-76EC943E39CE}" destId="{C9AF6377-29A8-4822-BA85-E1479E35710E}" srcOrd="0" destOrd="0" presId="urn:microsoft.com/office/officeart/2005/8/layout/radial6"/>
    <dgm:cxn modelId="{F9083087-3BDE-45CF-929B-76493A849B06}" type="presOf" srcId="{27F14269-0F0C-4EB2-BF95-489357607C69}" destId="{3F0AE014-A962-4CCE-9009-92C90F26F633}" srcOrd="0" destOrd="0" presId="urn:microsoft.com/office/officeart/2005/8/layout/radial6"/>
    <dgm:cxn modelId="{7430AA90-5BBF-4C67-B2E7-B4C243FB6BB6}" srcId="{27F14269-0F0C-4EB2-BF95-489357607C69}" destId="{3B9962C7-7F3E-4EC0-84F2-D090A3557412}" srcOrd="4" destOrd="0" parTransId="{CE6E9951-70FC-4D0B-97EC-3C0C21551954}" sibTransId="{0C2B1C61-7DFB-42E0-9CA4-890F9F81E0FD}"/>
    <dgm:cxn modelId="{E98D411B-032D-4FBD-8317-D6CDA30E83D7}" type="presOf" srcId="{000C5C26-B577-4483-A21E-4DF104A56BA7}" destId="{7BA5282C-B95C-4CD1-9587-36F3B4FCB36D}" srcOrd="0" destOrd="0" presId="urn:microsoft.com/office/officeart/2005/8/layout/radial6"/>
    <dgm:cxn modelId="{89F3E62B-D5EE-432A-AC3C-449300D992FA}" srcId="{27F14269-0F0C-4EB2-BF95-489357607C69}" destId="{41D74345-380F-45AC-AC71-37CD45ED643F}" srcOrd="0" destOrd="0" parTransId="{4DDA058F-6F05-4B55-8A39-467FF96543BC}" sibTransId="{8D9B3C68-6110-4225-8518-2FC6522BA26C}"/>
    <dgm:cxn modelId="{D8A90EEF-BF7F-4663-B238-D5EBC9BFAD13}" type="presOf" srcId="{B524ACBD-28DA-4683-B81C-53722D806C42}" destId="{24446704-6FB6-4B00-B7AC-A158683812B7}" srcOrd="0" destOrd="0" presId="urn:microsoft.com/office/officeart/2005/8/layout/radial6"/>
    <dgm:cxn modelId="{38025D88-A54A-476F-87FF-131423056900}" type="presOf" srcId="{41D74345-380F-45AC-AC71-37CD45ED643F}" destId="{85B7C47E-B771-4894-8D23-7EE87CAAD9FE}" srcOrd="0" destOrd="0" presId="urn:microsoft.com/office/officeart/2005/8/layout/radial6"/>
    <dgm:cxn modelId="{CA451800-580B-42AE-9CB0-635263425593}" type="presOf" srcId="{BD3F61C6-0D2F-4DE9-B667-8E00CC834F2D}" destId="{2FA310A0-EC0C-4066-8EF9-4D0B6F0124D5}" srcOrd="0" destOrd="0" presId="urn:microsoft.com/office/officeart/2005/8/layout/radial6"/>
    <dgm:cxn modelId="{EF127B0C-8808-4D84-977A-3B8D52208056}" srcId="{27F14269-0F0C-4EB2-BF95-489357607C69}" destId="{9CBA635E-DBDC-47D6-A1B9-F2919FCDDD8F}" srcOrd="2" destOrd="0" parTransId="{C593E736-1061-4607-AF33-88C70571AB42}" sibTransId="{000C5C26-B577-4483-A21E-4DF104A56BA7}"/>
    <dgm:cxn modelId="{92F388F9-EE53-46DD-9C06-CC1FC233B2A9}" type="presOf" srcId="{3B9962C7-7F3E-4EC0-84F2-D090A3557412}" destId="{3FA64934-BAE3-4900-A047-5BD974C4E66D}" srcOrd="0" destOrd="0" presId="urn:microsoft.com/office/officeart/2005/8/layout/radial6"/>
    <dgm:cxn modelId="{85D7DA22-3367-4168-A380-C0DD824DA73E}" srcId="{27F14269-0F0C-4EB2-BF95-489357607C69}" destId="{B8A7C295-1753-43B2-83A1-76EC943E39CE}" srcOrd="3" destOrd="0" parTransId="{C4318827-100A-4FCF-8071-A6FC652E3009}" sibTransId="{828E89AE-8813-4C0E-A2C2-2783A899AE9A}"/>
    <dgm:cxn modelId="{55F1C18D-6C4D-4881-A494-FE903D24800A}" type="presOf" srcId="{8D9B3C68-6110-4225-8518-2FC6522BA26C}" destId="{4635F22B-3464-4468-BC5D-0F9B05374E60}" srcOrd="0" destOrd="0" presId="urn:microsoft.com/office/officeart/2005/8/layout/radial6"/>
    <dgm:cxn modelId="{C39EB020-F3C5-4DAF-9678-21F1C39DD8A7}" type="presOf" srcId="{0C2B1C61-7DFB-42E0-9CA4-890F9F81E0FD}" destId="{6A1E9A5A-A9E0-4FEB-A022-46A39A5BD68D}" srcOrd="0" destOrd="0" presId="urn:microsoft.com/office/officeart/2005/8/layout/radial6"/>
    <dgm:cxn modelId="{C3786894-A1F8-421F-A20A-FCF3053F4B0C}" type="presParOf" srcId="{52E093F6-BABB-4C53-8D30-A4A946352965}" destId="{3F0AE014-A962-4CCE-9009-92C90F26F633}" srcOrd="0" destOrd="0" presId="urn:microsoft.com/office/officeart/2005/8/layout/radial6"/>
    <dgm:cxn modelId="{911D0314-7BC9-49C7-B5B6-6A4B06D331B4}" type="presParOf" srcId="{52E093F6-BABB-4C53-8D30-A4A946352965}" destId="{85B7C47E-B771-4894-8D23-7EE87CAAD9FE}" srcOrd="1" destOrd="0" presId="urn:microsoft.com/office/officeart/2005/8/layout/radial6"/>
    <dgm:cxn modelId="{FCFE078F-B654-4478-B518-154502E5715B}" type="presParOf" srcId="{52E093F6-BABB-4C53-8D30-A4A946352965}" destId="{6336DF64-23E2-4EC5-859C-489DE4A1070C}" srcOrd="2" destOrd="0" presId="urn:microsoft.com/office/officeart/2005/8/layout/radial6"/>
    <dgm:cxn modelId="{797DFE33-CC9B-49FE-B4EB-1C2D04027A9F}" type="presParOf" srcId="{52E093F6-BABB-4C53-8D30-A4A946352965}" destId="{4635F22B-3464-4468-BC5D-0F9B05374E60}" srcOrd="3" destOrd="0" presId="urn:microsoft.com/office/officeart/2005/8/layout/radial6"/>
    <dgm:cxn modelId="{3A662E43-F213-450A-9C48-5E7CE05738AD}" type="presParOf" srcId="{52E093F6-BABB-4C53-8D30-A4A946352965}" destId="{2FA310A0-EC0C-4066-8EF9-4D0B6F0124D5}" srcOrd="4" destOrd="0" presId="urn:microsoft.com/office/officeart/2005/8/layout/radial6"/>
    <dgm:cxn modelId="{B644AF73-581B-4840-B9C2-0D4EFC6E3BED}" type="presParOf" srcId="{52E093F6-BABB-4C53-8D30-A4A946352965}" destId="{8398392E-8972-436A-BBA7-D81474CDBE24}" srcOrd="5" destOrd="0" presId="urn:microsoft.com/office/officeart/2005/8/layout/radial6"/>
    <dgm:cxn modelId="{F2386BBD-5843-4654-B029-54897676686E}" type="presParOf" srcId="{52E093F6-BABB-4C53-8D30-A4A946352965}" destId="{24446704-6FB6-4B00-B7AC-A158683812B7}" srcOrd="6" destOrd="0" presId="urn:microsoft.com/office/officeart/2005/8/layout/radial6"/>
    <dgm:cxn modelId="{E5EE43DB-F98A-4E75-897D-34A2103F2C2D}" type="presParOf" srcId="{52E093F6-BABB-4C53-8D30-A4A946352965}" destId="{6D04F1D2-87F3-41C8-B956-0CF78BAA717A}" srcOrd="7" destOrd="0" presId="urn:microsoft.com/office/officeart/2005/8/layout/radial6"/>
    <dgm:cxn modelId="{70DF66AE-6E71-49F8-878D-CC05B9944CB1}" type="presParOf" srcId="{52E093F6-BABB-4C53-8D30-A4A946352965}" destId="{81C3EEFD-3343-407B-B75F-8BBFAEC5099D}" srcOrd="8" destOrd="0" presId="urn:microsoft.com/office/officeart/2005/8/layout/radial6"/>
    <dgm:cxn modelId="{4C4F1292-CBF9-46CE-B992-C40FC70571B8}" type="presParOf" srcId="{52E093F6-BABB-4C53-8D30-A4A946352965}" destId="{7BA5282C-B95C-4CD1-9587-36F3B4FCB36D}" srcOrd="9" destOrd="0" presId="urn:microsoft.com/office/officeart/2005/8/layout/radial6"/>
    <dgm:cxn modelId="{0C81880A-EA1C-4703-944E-2695402C18BC}" type="presParOf" srcId="{52E093F6-BABB-4C53-8D30-A4A946352965}" destId="{C9AF6377-29A8-4822-BA85-E1479E35710E}" srcOrd="10" destOrd="0" presId="urn:microsoft.com/office/officeart/2005/8/layout/radial6"/>
    <dgm:cxn modelId="{330CD30C-6C51-4D10-872D-06B646BA9E1A}" type="presParOf" srcId="{52E093F6-BABB-4C53-8D30-A4A946352965}" destId="{F06F88F9-848C-464D-9817-08C779E09B75}" srcOrd="11" destOrd="0" presId="urn:microsoft.com/office/officeart/2005/8/layout/radial6"/>
    <dgm:cxn modelId="{82BE9799-C988-48EC-A735-4341B2662C8A}" type="presParOf" srcId="{52E093F6-BABB-4C53-8D30-A4A946352965}" destId="{08836BC1-6468-409C-9068-CAA43576C02E}" srcOrd="12" destOrd="0" presId="urn:microsoft.com/office/officeart/2005/8/layout/radial6"/>
    <dgm:cxn modelId="{ACF62CC4-6DE7-45E2-82B2-AA9786FD26CC}" type="presParOf" srcId="{52E093F6-BABB-4C53-8D30-A4A946352965}" destId="{3FA64934-BAE3-4900-A047-5BD974C4E66D}" srcOrd="13" destOrd="0" presId="urn:microsoft.com/office/officeart/2005/8/layout/radial6"/>
    <dgm:cxn modelId="{89576096-3C10-4698-8B5B-2E5AA556CABD}" type="presParOf" srcId="{52E093F6-BABB-4C53-8D30-A4A946352965}" destId="{52148820-638F-48E0-8042-2DC074F735D2}" srcOrd="14" destOrd="0" presId="urn:microsoft.com/office/officeart/2005/8/layout/radial6"/>
    <dgm:cxn modelId="{509C055D-44E7-4654-A2B2-602CCA3F9EA2}" type="presParOf" srcId="{52E093F6-BABB-4C53-8D30-A4A946352965}" destId="{6A1E9A5A-A9E0-4FEB-A022-46A39A5BD68D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39BA2F-B97F-4351-B501-B742FCA2D169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E02F3D3-246D-4B61-A045-1CDD7356302E}">
      <dgm:prSet phldrT="[文字]"/>
      <dgm:spPr>
        <a:solidFill>
          <a:srgbClr val="FFFF00"/>
        </a:solidFill>
      </dgm:spPr>
      <dgm:t>
        <a:bodyPr/>
        <a:lstStyle/>
        <a:p>
          <a:r>
            <a:rPr lang="en-US" altLang="zh-TW" dirty="0" smtClean="0">
              <a:solidFill>
                <a:srgbClr val="2B04EE"/>
              </a:solidFill>
            </a:rPr>
            <a:t>National basic geological survey</a:t>
          </a:r>
          <a:endParaRPr lang="zh-TW" altLang="en-US" dirty="0"/>
        </a:p>
      </dgm:t>
    </dgm:pt>
    <dgm:pt modelId="{001DA080-BF75-45B7-91B1-951AB7A285E9}" type="parTrans" cxnId="{68F96543-CB53-402F-936C-DA7BB1ED6D5C}">
      <dgm:prSet/>
      <dgm:spPr/>
      <dgm:t>
        <a:bodyPr/>
        <a:lstStyle/>
        <a:p>
          <a:endParaRPr lang="zh-TW" altLang="en-US"/>
        </a:p>
      </dgm:t>
    </dgm:pt>
    <dgm:pt modelId="{A50B6BB3-3FED-4998-B919-60A2732AB5C5}" type="sibTrans" cxnId="{68F96543-CB53-402F-936C-DA7BB1ED6D5C}">
      <dgm:prSet/>
      <dgm:spPr/>
      <dgm:t>
        <a:bodyPr/>
        <a:lstStyle/>
        <a:p>
          <a:endParaRPr lang="zh-TW" altLang="en-US"/>
        </a:p>
      </dgm:t>
    </dgm:pt>
    <dgm:pt modelId="{D9369897-3DB1-462D-A4D3-94B080415D18}">
      <dgm:prSet phldrT="[文字]"/>
      <dgm:spPr>
        <a:solidFill>
          <a:srgbClr val="92D050"/>
        </a:solidFill>
      </dgm:spPr>
      <dgm:t>
        <a:bodyPr/>
        <a:lstStyle/>
        <a:p>
          <a:r>
            <a:rPr lang="en-US" altLang="zh-TW" dirty="0" smtClean="0">
              <a:solidFill>
                <a:srgbClr val="2B04EE"/>
              </a:solidFill>
            </a:rPr>
            <a:t>National geological resources survey</a:t>
          </a:r>
          <a:endParaRPr lang="zh-TW" altLang="en-US" dirty="0"/>
        </a:p>
      </dgm:t>
    </dgm:pt>
    <dgm:pt modelId="{D2AC00FC-7FB4-41F1-B5C3-7279601DE67D}" type="parTrans" cxnId="{14A6AF90-5294-44B0-9DBC-0B301D15F2AB}">
      <dgm:prSet/>
      <dgm:spPr/>
      <dgm:t>
        <a:bodyPr/>
        <a:lstStyle/>
        <a:p>
          <a:endParaRPr lang="zh-TW" altLang="en-US"/>
        </a:p>
      </dgm:t>
    </dgm:pt>
    <dgm:pt modelId="{839DFDCA-D392-46A4-B745-F78C17712E8E}" type="sibTrans" cxnId="{14A6AF90-5294-44B0-9DBC-0B301D15F2AB}">
      <dgm:prSet/>
      <dgm:spPr/>
      <dgm:t>
        <a:bodyPr/>
        <a:lstStyle/>
        <a:p>
          <a:endParaRPr lang="zh-TW" altLang="en-US"/>
        </a:p>
      </dgm:t>
    </dgm:pt>
    <dgm:pt modelId="{61137AD8-62A6-4757-B808-E7B919A680B6}">
      <dgm:prSet phldrT="[文字]"/>
      <dgm:spPr>
        <a:solidFill>
          <a:srgbClr val="CCC0FE"/>
        </a:solidFill>
      </dgm:spPr>
      <dgm:t>
        <a:bodyPr/>
        <a:lstStyle/>
        <a:p>
          <a:r>
            <a:rPr lang="en-US" altLang="zh-TW" dirty="0" smtClean="0">
              <a:solidFill>
                <a:srgbClr val="2B04EE"/>
              </a:solidFill>
            </a:rPr>
            <a:t>National geological hazards survey</a:t>
          </a:r>
          <a:endParaRPr lang="zh-TW" altLang="en-US" dirty="0"/>
        </a:p>
      </dgm:t>
    </dgm:pt>
    <dgm:pt modelId="{78D22D4C-B4D2-4AD2-8204-785472662290}" type="parTrans" cxnId="{C0E40BFF-3E7A-41AA-BBBD-EAD05D39E95A}">
      <dgm:prSet/>
      <dgm:spPr/>
      <dgm:t>
        <a:bodyPr/>
        <a:lstStyle/>
        <a:p>
          <a:endParaRPr lang="zh-TW" altLang="en-US"/>
        </a:p>
      </dgm:t>
    </dgm:pt>
    <dgm:pt modelId="{E191E278-7FB3-495D-8607-0F95553095A7}" type="sibTrans" cxnId="{C0E40BFF-3E7A-41AA-BBBD-EAD05D39E95A}">
      <dgm:prSet/>
      <dgm:spPr/>
      <dgm:t>
        <a:bodyPr/>
        <a:lstStyle/>
        <a:p>
          <a:endParaRPr lang="zh-TW" altLang="en-US"/>
        </a:p>
      </dgm:t>
    </dgm:pt>
    <dgm:pt modelId="{7D2ACEE7-236B-4311-BB98-3C4EF8B6BEE0}">
      <dgm:prSet phldrT="[文字]"/>
      <dgm:spPr/>
      <dgm:t>
        <a:bodyPr/>
        <a:lstStyle/>
        <a:p>
          <a:endParaRPr lang="zh-TW" altLang="en-US"/>
        </a:p>
      </dgm:t>
    </dgm:pt>
    <dgm:pt modelId="{10C3281C-8AD1-41A4-94C9-FA9BF9A69817}" type="parTrans" cxnId="{EDD1F203-2296-4D8E-8CCE-8A3339735ED5}">
      <dgm:prSet/>
      <dgm:spPr/>
      <dgm:t>
        <a:bodyPr/>
        <a:lstStyle/>
        <a:p>
          <a:endParaRPr lang="zh-TW" altLang="en-US"/>
        </a:p>
      </dgm:t>
    </dgm:pt>
    <dgm:pt modelId="{0FF2BE06-07D8-4A12-A1CF-98786AD61394}" type="sibTrans" cxnId="{EDD1F203-2296-4D8E-8CCE-8A3339735ED5}">
      <dgm:prSet/>
      <dgm:spPr/>
      <dgm:t>
        <a:bodyPr/>
        <a:lstStyle/>
        <a:p>
          <a:endParaRPr lang="zh-TW" altLang="en-US"/>
        </a:p>
      </dgm:t>
    </dgm:pt>
    <dgm:pt modelId="{0E6CFDEA-883D-4CF2-ACD5-3F9A883FFDCF}">
      <dgm:prSet phldrT="[文字]"/>
      <dgm:spPr/>
      <dgm:t>
        <a:bodyPr/>
        <a:lstStyle/>
        <a:p>
          <a:r>
            <a:rPr lang="en-US" dirty="0" smtClean="0">
              <a:solidFill>
                <a:srgbClr val="2B04EE"/>
              </a:solidFill>
            </a:rPr>
            <a:t>establish a national geological database</a:t>
          </a:r>
          <a:endParaRPr lang="zh-TW" altLang="en-US" dirty="0">
            <a:solidFill>
              <a:srgbClr val="2B04EE"/>
            </a:solidFill>
          </a:endParaRPr>
        </a:p>
      </dgm:t>
    </dgm:pt>
    <dgm:pt modelId="{7A8D29DF-DD61-497D-B0C0-A4225316139C}" type="parTrans" cxnId="{02583307-7DFE-464D-8336-28D279B76640}">
      <dgm:prSet/>
      <dgm:spPr/>
      <dgm:t>
        <a:bodyPr/>
        <a:lstStyle/>
        <a:p>
          <a:endParaRPr lang="zh-TW" altLang="en-US"/>
        </a:p>
      </dgm:t>
    </dgm:pt>
    <dgm:pt modelId="{273DE4B0-4CC0-4F43-8721-083E62A9A18C}" type="sibTrans" cxnId="{02583307-7DFE-464D-8336-28D279B76640}">
      <dgm:prSet/>
      <dgm:spPr/>
      <dgm:t>
        <a:bodyPr/>
        <a:lstStyle/>
        <a:p>
          <a:endParaRPr lang="zh-TW" altLang="en-US"/>
        </a:p>
      </dgm:t>
    </dgm:pt>
    <dgm:pt modelId="{EDCCDBFB-CA61-4413-8467-1E0E5D6E0F7D}" type="pres">
      <dgm:prSet presAssocID="{0139BA2F-B97F-4351-B501-B742FCA2D169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0674E9C-C1E8-40C5-B657-2A1112460AAE}" type="pres">
      <dgm:prSet presAssocID="{0139BA2F-B97F-4351-B501-B742FCA2D169}" presName="ellipse" presStyleLbl="trBgShp" presStyleIdx="0" presStyleCnt="1"/>
      <dgm:spPr/>
    </dgm:pt>
    <dgm:pt modelId="{7A842992-F07E-48FF-99B5-B16255A9E662}" type="pres">
      <dgm:prSet presAssocID="{0139BA2F-B97F-4351-B501-B742FCA2D169}" presName="arrow1" presStyleLbl="fgShp" presStyleIdx="0" presStyleCnt="1" custLinFactNeighborY="-14513"/>
      <dgm:spPr/>
    </dgm:pt>
    <dgm:pt modelId="{ABB7E19E-D144-4D9D-A9FD-4E0540B875C1}" type="pres">
      <dgm:prSet presAssocID="{0139BA2F-B97F-4351-B501-B742FCA2D169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D0468C1-647F-4D65-A343-DAAA138DD83F}" type="pres">
      <dgm:prSet presAssocID="{D9369897-3DB1-462D-A4D3-94B080415D18}" presName="item1" presStyleLbl="node1" presStyleIdx="0" presStyleCnt="3" custLinFactNeighborX="45538" custLinFactNeighborY="-417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1339BD6-890F-46AA-B571-5CEB001B1B2C}" type="pres">
      <dgm:prSet presAssocID="{61137AD8-62A6-4757-B808-E7B919A680B6}" presName="item2" presStyleLbl="node1" presStyleIdx="1" presStyleCnt="3" custLinFactNeighborX="7519" custLinFactNeighborY="3109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6AA1C3C-13F5-42E5-AE05-3DF0A7F2D793}" type="pres">
      <dgm:prSet presAssocID="{0E6CFDEA-883D-4CF2-ACD5-3F9A883FFDCF}" presName="item3" presStyleLbl="node1" presStyleIdx="2" presStyleCnt="3" custLinFactNeighborX="-38967" custLinFactNeighborY="-2463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341F690-02A5-4D81-B4E5-2C814DB96378}" type="pres">
      <dgm:prSet presAssocID="{0139BA2F-B97F-4351-B501-B742FCA2D169}" presName="funnel" presStyleLbl="trAlignAcc1" presStyleIdx="0" presStyleCnt="1" custLinFactNeighborX="144" custLinFactNeighborY="998"/>
      <dgm:spPr/>
    </dgm:pt>
  </dgm:ptLst>
  <dgm:cxnLst>
    <dgm:cxn modelId="{72A786FF-EF00-4C4D-A62D-B9CCC53EDB79}" type="presOf" srcId="{61137AD8-62A6-4757-B808-E7B919A680B6}" destId="{DD0468C1-647F-4D65-A343-DAAA138DD83F}" srcOrd="0" destOrd="0" presId="urn:microsoft.com/office/officeart/2005/8/layout/funnel1"/>
    <dgm:cxn modelId="{0E7D9784-05DA-4B71-B5A6-1715D21FB0BE}" type="presOf" srcId="{0E6CFDEA-883D-4CF2-ACD5-3F9A883FFDCF}" destId="{ABB7E19E-D144-4D9D-A9FD-4E0540B875C1}" srcOrd="0" destOrd="0" presId="urn:microsoft.com/office/officeart/2005/8/layout/funnel1"/>
    <dgm:cxn modelId="{A463E024-B086-4224-AA3B-32E12E04ADEF}" type="presOf" srcId="{D9369897-3DB1-462D-A4D3-94B080415D18}" destId="{61339BD6-890F-46AA-B571-5CEB001B1B2C}" srcOrd="0" destOrd="0" presId="urn:microsoft.com/office/officeart/2005/8/layout/funnel1"/>
    <dgm:cxn modelId="{EDD1F203-2296-4D8E-8CCE-8A3339735ED5}" srcId="{0139BA2F-B97F-4351-B501-B742FCA2D169}" destId="{7D2ACEE7-236B-4311-BB98-3C4EF8B6BEE0}" srcOrd="4" destOrd="0" parTransId="{10C3281C-8AD1-41A4-94C9-FA9BF9A69817}" sibTransId="{0FF2BE06-07D8-4A12-A1CF-98786AD61394}"/>
    <dgm:cxn modelId="{02583307-7DFE-464D-8336-28D279B76640}" srcId="{0139BA2F-B97F-4351-B501-B742FCA2D169}" destId="{0E6CFDEA-883D-4CF2-ACD5-3F9A883FFDCF}" srcOrd="3" destOrd="0" parTransId="{7A8D29DF-DD61-497D-B0C0-A4225316139C}" sibTransId="{273DE4B0-4CC0-4F43-8721-083E62A9A18C}"/>
    <dgm:cxn modelId="{68F96543-CB53-402F-936C-DA7BB1ED6D5C}" srcId="{0139BA2F-B97F-4351-B501-B742FCA2D169}" destId="{1E02F3D3-246D-4B61-A045-1CDD7356302E}" srcOrd="0" destOrd="0" parTransId="{001DA080-BF75-45B7-91B1-951AB7A285E9}" sibTransId="{A50B6BB3-3FED-4998-B919-60A2732AB5C5}"/>
    <dgm:cxn modelId="{27AC1278-6082-42FA-A045-5C0A2F58EB01}" type="presOf" srcId="{1E02F3D3-246D-4B61-A045-1CDD7356302E}" destId="{B6AA1C3C-13F5-42E5-AE05-3DF0A7F2D793}" srcOrd="0" destOrd="0" presId="urn:microsoft.com/office/officeart/2005/8/layout/funnel1"/>
    <dgm:cxn modelId="{C0E40BFF-3E7A-41AA-BBBD-EAD05D39E95A}" srcId="{0139BA2F-B97F-4351-B501-B742FCA2D169}" destId="{61137AD8-62A6-4757-B808-E7B919A680B6}" srcOrd="2" destOrd="0" parTransId="{78D22D4C-B4D2-4AD2-8204-785472662290}" sibTransId="{E191E278-7FB3-495D-8607-0F95553095A7}"/>
    <dgm:cxn modelId="{C5B633AC-2192-4F93-A5B7-51934DD2F0ED}" type="presOf" srcId="{0139BA2F-B97F-4351-B501-B742FCA2D169}" destId="{EDCCDBFB-CA61-4413-8467-1E0E5D6E0F7D}" srcOrd="0" destOrd="0" presId="urn:microsoft.com/office/officeart/2005/8/layout/funnel1"/>
    <dgm:cxn modelId="{14A6AF90-5294-44B0-9DBC-0B301D15F2AB}" srcId="{0139BA2F-B97F-4351-B501-B742FCA2D169}" destId="{D9369897-3DB1-462D-A4D3-94B080415D18}" srcOrd="1" destOrd="0" parTransId="{D2AC00FC-7FB4-41F1-B5C3-7279601DE67D}" sibTransId="{839DFDCA-D392-46A4-B745-F78C17712E8E}"/>
    <dgm:cxn modelId="{FCA428AC-BF71-4926-82A6-6B4D02683FB2}" type="presParOf" srcId="{EDCCDBFB-CA61-4413-8467-1E0E5D6E0F7D}" destId="{F0674E9C-C1E8-40C5-B657-2A1112460AAE}" srcOrd="0" destOrd="0" presId="urn:microsoft.com/office/officeart/2005/8/layout/funnel1"/>
    <dgm:cxn modelId="{8B3703EB-E001-4975-A9F2-81DD40E5D9AA}" type="presParOf" srcId="{EDCCDBFB-CA61-4413-8467-1E0E5D6E0F7D}" destId="{7A842992-F07E-48FF-99B5-B16255A9E662}" srcOrd="1" destOrd="0" presId="urn:microsoft.com/office/officeart/2005/8/layout/funnel1"/>
    <dgm:cxn modelId="{D9355144-A9DA-4CA7-8A7B-70D8EC653BA4}" type="presParOf" srcId="{EDCCDBFB-CA61-4413-8467-1E0E5D6E0F7D}" destId="{ABB7E19E-D144-4D9D-A9FD-4E0540B875C1}" srcOrd="2" destOrd="0" presId="urn:microsoft.com/office/officeart/2005/8/layout/funnel1"/>
    <dgm:cxn modelId="{A0A27155-2068-436B-A6B6-DE17639B501D}" type="presParOf" srcId="{EDCCDBFB-CA61-4413-8467-1E0E5D6E0F7D}" destId="{DD0468C1-647F-4D65-A343-DAAA138DD83F}" srcOrd="3" destOrd="0" presId="urn:microsoft.com/office/officeart/2005/8/layout/funnel1"/>
    <dgm:cxn modelId="{BE65DD14-51FF-4231-BAFE-40EBA0943A9F}" type="presParOf" srcId="{EDCCDBFB-CA61-4413-8467-1E0E5D6E0F7D}" destId="{61339BD6-890F-46AA-B571-5CEB001B1B2C}" srcOrd="4" destOrd="0" presId="urn:microsoft.com/office/officeart/2005/8/layout/funnel1"/>
    <dgm:cxn modelId="{A997DCE8-C80E-4B94-891D-BFDA698A2996}" type="presParOf" srcId="{EDCCDBFB-CA61-4413-8467-1E0E5D6E0F7D}" destId="{B6AA1C3C-13F5-42E5-AE05-3DF0A7F2D793}" srcOrd="5" destOrd="0" presId="urn:microsoft.com/office/officeart/2005/8/layout/funnel1"/>
    <dgm:cxn modelId="{C4EEE636-F91B-4C9E-A1D1-EC8485F60E9B}" type="presParOf" srcId="{EDCCDBFB-CA61-4413-8467-1E0E5D6E0F7D}" destId="{9341F690-02A5-4D81-B4E5-2C814DB96378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423776-4F24-4727-9B24-43C8967FC878}" type="doc">
      <dgm:prSet loTypeId="urn:microsoft.com/office/officeart/2005/8/layout/radial6" loCatId="relationship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06919D04-7F60-42ED-9CFC-C641CFCB66DD}">
      <dgm:prSet phldrT="[文字]" custT="1"/>
      <dgm:spPr>
        <a:solidFill>
          <a:srgbClr val="FF0066"/>
        </a:solidFill>
      </dgm:spPr>
      <dgm:t>
        <a:bodyPr/>
        <a:lstStyle/>
        <a:p>
          <a:r>
            <a:rPr lang="en-US" altLang="zh-TW" sz="2000" b="1" dirty="0" smtClean="0">
              <a:solidFill>
                <a:srgbClr val="2B04EE"/>
              </a:solidFill>
            </a:rPr>
            <a:t>Geologically sensitive areas</a:t>
          </a:r>
          <a:endParaRPr lang="zh-TW" altLang="en-US" sz="2000" b="1" dirty="0"/>
        </a:p>
      </dgm:t>
    </dgm:pt>
    <dgm:pt modelId="{C7FC9C92-FCFD-4A82-9525-264FE6E746EA}" type="parTrans" cxnId="{0D9D3DD8-E6BC-40B7-9496-14180497E6E0}">
      <dgm:prSet/>
      <dgm:spPr/>
      <dgm:t>
        <a:bodyPr/>
        <a:lstStyle/>
        <a:p>
          <a:endParaRPr lang="zh-TW" altLang="en-US"/>
        </a:p>
      </dgm:t>
    </dgm:pt>
    <dgm:pt modelId="{AEBA1590-457C-4559-92E2-D4B583E4270B}" type="sibTrans" cxnId="{0D9D3DD8-E6BC-40B7-9496-14180497E6E0}">
      <dgm:prSet/>
      <dgm:spPr/>
      <dgm:t>
        <a:bodyPr/>
        <a:lstStyle/>
        <a:p>
          <a:endParaRPr lang="zh-TW" altLang="en-US"/>
        </a:p>
      </dgm:t>
    </dgm:pt>
    <dgm:pt modelId="{A382DB3B-48B1-4E98-9DDD-94D4383E073A}">
      <dgm:prSet phldrT="[文字]" custT="1"/>
      <dgm:spPr>
        <a:solidFill>
          <a:srgbClr val="FF9900"/>
        </a:solidFill>
      </dgm:spPr>
      <dgm:t>
        <a:bodyPr/>
        <a:lstStyle/>
        <a:p>
          <a:r>
            <a:rPr lang="en-US" altLang="zh-TW" sz="1800" dirty="0" smtClean="0">
              <a:solidFill>
                <a:srgbClr val="2B04EE"/>
              </a:solidFill>
            </a:rPr>
            <a:t>special geologic scenery</a:t>
          </a:r>
          <a:endParaRPr lang="zh-TW" altLang="en-US" sz="1800" dirty="0"/>
        </a:p>
      </dgm:t>
    </dgm:pt>
    <dgm:pt modelId="{8D709337-0EBB-4DD1-93F1-DB866E2EB89D}" type="parTrans" cxnId="{1A69C479-7B60-41D6-891C-B5729DB0C149}">
      <dgm:prSet/>
      <dgm:spPr/>
      <dgm:t>
        <a:bodyPr/>
        <a:lstStyle/>
        <a:p>
          <a:endParaRPr lang="zh-TW" altLang="en-US"/>
        </a:p>
      </dgm:t>
    </dgm:pt>
    <dgm:pt modelId="{A509DE24-30CE-4B74-8BC5-6074C9FB7F15}" type="sibTrans" cxnId="{1A69C479-7B60-41D6-891C-B5729DB0C149}">
      <dgm:prSet/>
      <dgm:spPr/>
      <dgm:t>
        <a:bodyPr/>
        <a:lstStyle/>
        <a:p>
          <a:endParaRPr lang="zh-TW" altLang="en-US"/>
        </a:p>
      </dgm:t>
    </dgm:pt>
    <dgm:pt modelId="{BE5512F0-0557-4D7D-BDD6-228DFE858E00}">
      <dgm:prSet phldrT="[文字]" custT="1"/>
      <dgm:spPr>
        <a:solidFill>
          <a:srgbClr val="FFFF00"/>
        </a:solidFill>
      </dgm:spPr>
      <dgm:t>
        <a:bodyPr/>
        <a:lstStyle/>
        <a:p>
          <a:r>
            <a:rPr lang="en-US" altLang="zh-TW" sz="1800" dirty="0" smtClean="0">
              <a:solidFill>
                <a:srgbClr val="2B04EE"/>
              </a:solidFill>
            </a:rPr>
            <a:t>special geological </a:t>
          </a:r>
          <a:r>
            <a:rPr lang="en-US" altLang="zh-TW" sz="1600" dirty="0" smtClean="0">
              <a:solidFill>
                <a:srgbClr val="2B04EE"/>
              </a:solidFill>
            </a:rPr>
            <a:t>environments</a:t>
          </a:r>
          <a:endParaRPr lang="zh-TW" altLang="en-US" sz="1600" dirty="0"/>
        </a:p>
      </dgm:t>
    </dgm:pt>
    <dgm:pt modelId="{2CE39975-4A0F-4511-B974-39F9952FD62D}" type="parTrans" cxnId="{E03075C6-A18D-4B6B-8E27-53D62C30A26F}">
      <dgm:prSet/>
      <dgm:spPr/>
      <dgm:t>
        <a:bodyPr/>
        <a:lstStyle/>
        <a:p>
          <a:endParaRPr lang="zh-TW" altLang="en-US"/>
        </a:p>
      </dgm:t>
    </dgm:pt>
    <dgm:pt modelId="{CED056CB-2DBD-448A-BBBD-7B33A5206C78}" type="sibTrans" cxnId="{E03075C6-A18D-4B6B-8E27-53D62C30A26F}">
      <dgm:prSet/>
      <dgm:spPr/>
      <dgm:t>
        <a:bodyPr/>
        <a:lstStyle/>
        <a:p>
          <a:endParaRPr lang="zh-TW" altLang="en-US"/>
        </a:p>
      </dgm:t>
    </dgm:pt>
    <dgm:pt modelId="{F28CEA62-E098-454A-8797-11168B7CBAA6}">
      <dgm:prSet phldrT="[文字]" custT="1"/>
      <dgm:spPr>
        <a:solidFill>
          <a:srgbClr val="FF99FF"/>
        </a:solidFill>
      </dgm:spPr>
      <dgm:t>
        <a:bodyPr/>
        <a:lstStyle/>
        <a:p>
          <a:r>
            <a:rPr lang="en-US" altLang="zh-TW" sz="1600" dirty="0" smtClean="0">
              <a:solidFill>
                <a:srgbClr val="2B04EE"/>
              </a:solidFill>
            </a:rPr>
            <a:t>potential geological hazards</a:t>
          </a:r>
          <a:endParaRPr lang="zh-TW" altLang="en-US" sz="1600" dirty="0"/>
        </a:p>
      </dgm:t>
    </dgm:pt>
    <dgm:pt modelId="{9978D9C8-C910-4975-B12F-884A153F858C}" type="parTrans" cxnId="{09F61782-883C-48FA-8F93-649183FD07B9}">
      <dgm:prSet/>
      <dgm:spPr/>
      <dgm:t>
        <a:bodyPr/>
        <a:lstStyle/>
        <a:p>
          <a:endParaRPr lang="zh-TW" altLang="en-US"/>
        </a:p>
      </dgm:t>
    </dgm:pt>
    <dgm:pt modelId="{B39D9B45-06F9-48A5-A707-D435D446BABD}" type="sibTrans" cxnId="{09F61782-883C-48FA-8F93-649183FD07B9}">
      <dgm:prSet/>
      <dgm:spPr/>
      <dgm:t>
        <a:bodyPr/>
        <a:lstStyle/>
        <a:p>
          <a:endParaRPr lang="zh-TW" altLang="en-US" sz="2400">
            <a:solidFill>
              <a:srgbClr val="2B04EE"/>
            </a:solidFill>
          </a:endParaRPr>
        </a:p>
      </dgm:t>
    </dgm:pt>
    <dgm:pt modelId="{F253051E-B8ED-42F5-8BB6-98C83CCBFCD2}">
      <dgm:prSet/>
      <dgm:spPr/>
      <dgm:t>
        <a:bodyPr/>
        <a:lstStyle/>
        <a:p>
          <a:endParaRPr lang="zh-TW" altLang="en-US"/>
        </a:p>
      </dgm:t>
    </dgm:pt>
    <dgm:pt modelId="{85E5110F-FB56-4BAC-86BC-7EB0DE9D2A0A}" type="parTrans" cxnId="{6F3E730B-719C-4CBC-8786-1A3597424170}">
      <dgm:prSet/>
      <dgm:spPr/>
      <dgm:t>
        <a:bodyPr/>
        <a:lstStyle/>
        <a:p>
          <a:endParaRPr lang="zh-TW" altLang="en-US"/>
        </a:p>
      </dgm:t>
    </dgm:pt>
    <dgm:pt modelId="{BE492E4C-EF42-4736-8FD1-C47263862099}" type="sibTrans" cxnId="{6F3E730B-719C-4CBC-8786-1A3597424170}">
      <dgm:prSet/>
      <dgm:spPr/>
      <dgm:t>
        <a:bodyPr/>
        <a:lstStyle/>
        <a:p>
          <a:endParaRPr lang="zh-TW" altLang="en-US"/>
        </a:p>
      </dgm:t>
    </dgm:pt>
    <dgm:pt modelId="{2A2FC0E0-EB5E-48AF-B680-101CE86991E6}" type="pres">
      <dgm:prSet presAssocID="{2E423776-4F24-4727-9B24-43C8967FC87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709178D-0431-45D8-8977-143AF0EB26FA}" type="pres">
      <dgm:prSet presAssocID="{06919D04-7F60-42ED-9CFC-C641CFCB66DD}" presName="centerShape" presStyleLbl="node0" presStyleIdx="0" presStyleCnt="1" custScaleX="114336" custScaleY="114336" custLinFactNeighborX="-3181" custLinFactNeighborY="-896"/>
      <dgm:spPr/>
      <dgm:t>
        <a:bodyPr/>
        <a:lstStyle/>
        <a:p>
          <a:endParaRPr lang="zh-TW" altLang="en-US"/>
        </a:p>
      </dgm:t>
    </dgm:pt>
    <dgm:pt modelId="{7EC1248E-3648-4027-9211-CFD165968BBD}" type="pres">
      <dgm:prSet presAssocID="{A382DB3B-48B1-4E98-9DDD-94D4383E073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7C6EB6E-E9BD-4904-A5AA-BE7D30E729BD}" type="pres">
      <dgm:prSet presAssocID="{A382DB3B-48B1-4E98-9DDD-94D4383E073A}" presName="dummy" presStyleCnt="0"/>
      <dgm:spPr/>
    </dgm:pt>
    <dgm:pt modelId="{90E6AB82-1154-442E-B20F-5ED9BA871065}" type="pres">
      <dgm:prSet presAssocID="{A509DE24-30CE-4B74-8BC5-6074C9FB7F15}" presName="sibTrans" presStyleLbl="sibTrans2D1" presStyleIdx="0" presStyleCnt="3" custLinFactNeighborY="-590"/>
      <dgm:spPr/>
      <dgm:t>
        <a:bodyPr/>
        <a:lstStyle/>
        <a:p>
          <a:endParaRPr lang="zh-TW" altLang="en-US"/>
        </a:p>
      </dgm:t>
    </dgm:pt>
    <dgm:pt modelId="{D637605E-F188-4FE4-B87D-A76AF9976F24}" type="pres">
      <dgm:prSet presAssocID="{BE5512F0-0557-4D7D-BDD6-228DFE858E00}" presName="node" presStyleLbl="node1" presStyleIdx="1" presStyleCnt="3" custScaleX="130841" custScaleY="12429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9D56AAF-30B8-4C5F-ACBF-ADE733BCB9AF}" type="pres">
      <dgm:prSet presAssocID="{BE5512F0-0557-4D7D-BDD6-228DFE858E00}" presName="dummy" presStyleCnt="0"/>
      <dgm:spPr/>
    </dgm:pt>
    <dgm:pt modelId="{46C8C1BC-A3B6-4B35-B6D1-D329002CECDE}" type="pres">
      <dgm:prSet presAssocID="{CED056CB-2DBD-448A-BBBD-7B33A5206C78}" presName="sibTrans" presStyleLbl="sibTrans2D1" presStyleIdx="1" presStyleCnt="3"/>
      <dgm:spPr/>
      <dgm:t>
        <a:bodyPr/>
        <a:lstStyle/>
        <a:p>
          <a:endParaRPr lang="zh-TW" altLang="en-US"/>
        </a:p>
      </dgm:t>
    </dgm:pt>
    <dgm:pt modelId="{C82802F5-129E-497B-82A6-D59B4E5557F4}" type="pres">
      <dgm:prSet presAssocID="{F28CEA62-E098-454A-8797-11168B7CBAA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21D703-4C9C-4C30-ABBE-9338ED6199D0}" type="pres">
      <dgm:prSet presAssocID="{F28CEA62-E098-454A-8797-11168B7CBAA6}" presName="dummy" presStyleCnt="0"/>
      <dgm:spPr/>
    </dgm:pt>
    <dgm:pt modelId="{715232E8-A6A6-4A59-BB1B-CC104D2D4F10}" type="pres">
      <dgm:prSet presAssocID="{B39D9B45-06F9-48A5-A707-D435D446BABD}" presName="sibTrans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E03075C6-A18D-4B6B-8E27-53D62C30A26F}" srcId="{06919D04-7F60-42ED-9CFC-C641CFCB66DD}" destId="{BE5512F0-0557-4D7D-BDD6-228DFE858E00}" srcOrd="1" destOrd="0" parTransId="{2CE39975-4A0F-4511-B974-39F9952FD62D}" sibTransId="{CED056CB-2DBD-448A-BBBD-7B33A5206C78}"/>
    <dgm:cxn modelId="{28BEB7DA-4175-44A9-9118-DC4C2D7EC436}" type="presOf" srcId="{2E423776-4F24-4727-9B24-43C8967FC878}" destId="{2A2FC0E0-EB5E-48AF-B680-101CE86991E6}" srcOrd="0" destOrd="0" presId="urn:microsoft.com/office/officeart/2005/8/layout/radial6"/>
    <dgm:cxn modelId="{03BDC258-ABB1-426A-BA60-B67FFEE0759A}" type="presOf" srcId="{F28CEA62-E098-454A-8797-11168B7CBAA6}" destId="{C82802F5-129E-497B-82A6-D59B4E5557F4}" srcOrd="0" destOrd="0" presId="urn:microsoft.com/office/officeart/2005/8/layout/radial6"/>
    <dgm:cxn modelId="{54124BD3-0C50-4D41-8F3F-C3F53E85C274}" type="presOf" srcId="{B39D9B45-06F9-48A5-A707-D435D446BABD}" destId="{715232E8-A6A6-4A59-BB1B-CC104D2D4F10}" srcOrd="0" destOrd="0" presId="urn:microsoft.com/office/officeart/2005/8/layout/radial6"/>
    <dgm:cxn modelId="{ACB68661-0110-4642-98A1-A2AF66615F14}" type="presOf" srcId="{CED056CB-2DBD-448A-BBBD-7B33A5206C78}" destId="{46C8C1BC-A3B6-4B35-B6D1-D329002CECDE}" srcOrd="0" destOrd="0" presId="urn:microsoft.com/office/officeart/2005/8/layout/radial6"/>
    <dgm:cxn modelId="{AD6D26CC-56A1-4B44-A69F-905872B33EA8}" type="presOf" srcId="{06919D04-7F60-42ED-9CFC-C641CFCB66DD}" destId="{C709178D-0431-45D8-8977-143AF0EB26FA}" srcOrd="0" destOrd="0" presId="urn:microsoft.com/office/officeart/2005/8/layout/radial6"/>
    <dgm:cxn modelId="{6F3E730B-719C-4CBC-8786-1A3597424170}" srcId="{2E423776-4F24-4727-9B24-43C8967FC878}" destId="{F253051E-B8ED-42F5-8BB6-98C83CCBFCD2}" srcOrd="1" destOrd="0" parTransId="{85E5110F-FB56-4BAC-86BC-7EB0DE9D2A0A}" sibTransId="{BE492E4C-EF42-4736-8FD1-C47263862099}"/>
    <dgm:cxn modelId="{09F61782-883C-48FA-8F93-649183FD07B9}" srcId="{06919D04-7F60-42ED-9CFC-C641CFCB66DD}" destId="{F28CEA62-E098-454A-8797-11168B7CBAA6}" srcOrd="2" destOrd="0" parTransId="{9978D9C8-C910-4975-B12F-884A153F858C}" sibTransId="{B39D9B45-06F9-48A5-A707-D435D446BABD}"/>
    <dgm:cxn modelId="{536C8B34-FB9B-40FF-964E-A65D0F767092}" type="presOf" srcId="{A509DE24-30CE-4B74-8BC5-6074C9FB7F15}" destId="{90E6AB82-1154-442E-B20F-5ED9BA871065}" srcOrd="0" destOrd="0" presId="urn:microsoft.com/office/officeart/2005/8/layout/radial6"/>
    <dgm:cxn modelId="{0D9D3DD8-E6BC-40B7-9496-14180497E6E0}" srcId="{2E423776-4F24-4727-9B24-43C8967FC878}" destId="{06919D04-7F60-42ED-9CFC-C641CFCB66DD}" srcOrd="0" destOrd="0" parTransId="{C7FC9C92-FCFD-4A82-9525-264FE6E746EA}" sibTransId="{AEBA1590-457C-4559-92E2-D4B583E4270B}"/>
    <dgm:cxn modelId="{1A69C479-7B60-41D6-891C-B5729DB0C149}" srcId="{06919D04-7F60-42ED-9CFC-C641CFCB66DD}" destId="{A382DB3B-48B1-4E98-9DDD-94D4383E073A}" srcOrd="0" destOrd="0" parTransId="{8D709337-0EBB-4DD1-93F1-DB866E2EB89D}" sibTransId="{A509DE24-30CE-4B74-8BC5-6074C9FB7F15}"/>
    <dgm:cxn modelId="{5E23BEF2-13D7-4346-8532-D17E5BA73E23}" type="presOf" srcId="{BE5512F0-0557-4D7D-BDD6-228DFE858E00}" destId="{D637605E-F188-4FE4-B87D-A76AF9976F24}" srcOrd="0" destOrd="0" presId="urn:microsoft.com/office/officeart/2005/8/layout/radial6"/>
    <dgm:cxn modelId="{D82EAE09-BF43-4381-A555-344128D9F95A}" type="presOf" srcId="{A382DB3B-48B1-4E98-9DDD-94D4383E073A}" destId="{7EC1248E-3648-4027-9211-CFD165968BBD}" srcOrd="0" destOrd="0" presId="urn:microsoft.com/office/officeart/2005/8/layout/radial6"/>
    <dgm:cxn modelId="{7DD0C756-07E1-4485-A21B-F734929CF832}" type="presParOf" srcId="{2A2FC0E0-EB5E-48AF-B680-101CE86991E6}" destId="{C709178D-0431-45D8-8977-143AF0EB26FA}" srcOrd="0" destOrd="0" presId="urn:microsoft.com/office/officeart/2005/8/layout/radial6"/>
    <dgm:cxn modelId="{C6C7D55B-539F-488D-B8A1-79D00DC36830}" type="presParOf" srcId="{2A2FC0E0-EB5E-48AF-B680-101CE86991E6}" destId="{7EC1248E-3648-4027-9211-CFD165968BBD}" srcOrd="1" destOrd="0" presId="urn:microsoft.com/office/officeart/2005/8/layout/radial6"/>
    <dgm:cxn modelId="{AEBF6723-B985-430A-ADB2-132C56B692CA}" type="presParOf" srcId="{2A2FC0E0-EB5E-48AF-B680-101CE86991E6}" destId="{B7C6EB6E-E9BD-4904-A5AA-BE7D30E729BD}" srcOrd="2" destOrd="0" presId="urn:microsoft.com/office/officeart/2005/8/layout/radial6"/>
    <dgm:cxn modelId="{A694368B-EF8D-40DE-9362-80A86F670098}" type="presParOf" srcId="{2A2FC0E0-EB5E-48AF-B680-101CE86991E6}" destId="{90E6AB82-1154-442E-B20F-5ED9BA871065}" srcOrd="3" destOrd="0" presId="urn:microsoft.com/office/officeart/2005/8/layout/radial6"/>
    <dgm:cxn modelId="{1BF57EAC-B418-41BD-B9BC-81D36507A01B}" type="presParOf" srcId="{2A2FC0E0-EB5E-48AF-B680-101CE86991E6}" destId="{D637605E-F188-4FE4-B87D-A76AF9976F24}" srcOrd="4" destOrd="0" presId="urn:microsoft.com/office/officeart/2005/8/layout/radial6"/>
    <dgm:cxn modelId="{93C13B70-3B49-403F-9408-B712E42DC9C0}" type="presParOf" srcId="{2A2FC0E0-EB5E-48AF-B680-101CE86991E6}" destId="{69D56AAF-30B8-4C5F-ACBF-ADE733BCB9AF}" srcOrd="5" destOrd="0" presId="urn:microsoft.com/office/officeart/2005/8/layout/radial6"/>
    <dgm:cxn modelId="{EADFE7A7-481B-43F4-A2F1-F5BA74DD5D60}" type="presParOf" srcId="{2A2FC0E0-EB5E-48AF-B680-101CE86991E6}" destId="{46C8C1BC-A3B6-4B35-B6D1-D329002CECDE}" srcOrd="6" destOrd="0" presId="urn:microsoft.com/office/officeart/2005/8/layout/radial6"/>
    <dgm:cxn modelId="{5F52C26C-867C-41B2-B8FE-330B50898DC3}" type="presParOf" srcId="{2A2FC0E0-EB5E-48AF-B680-101CE86991E6}" destId="{C82802F5-129E-497B-82A6-D59B4E5557F4}" srcOrd="7" destOrd="0" presId="urn:microsoft.com/office/officeart/2005/8/layout/radial6"/>
    <dgm:cxn modelId="{C7EF765D-2476-4F33-A8E2-5DCB2211C909}" type="presParOf" srcId="{2A2FC0E0-EB5E-48AF-B680-101CE86991E6}" destId="{6A21D703-4C9C-4C30-ABBE-9338ED6199D0}" srcOrd="8" destOrd="0" presId="urn:microsoft.com/office/officeart/2005/8/layout/radial6"/>
    <dgm:cxn modelId="{53FB0DDC-94B7-4E15-ACC7-F0752C21E848}" type="presParOf" srcId="{2A2FC0E0-EB5E-48AF-B680-101CE86991E6}" destId="{715232E8-A6A6-4A59-BB1B-CC104D2D4F10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DE07EB1-6132-4E88-A98B-F08FEABF675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B2E36C4-71BA-481A-B931-B28E281B19CD}">
      <dgm:prSet phldrT="[文字]" custT="1"/>
      <dgm:spPr>
        <a:solidFill>
          <a:srgbClr val="2B04EE"/>
        </a:solidFill>
      </dgm:spPr>
      <dgm:t>
        <a:bodyPr/>
        <a:lstStyle/>
        <a:p>
          <a:r>
            <a:rPr lang="en-US" altLang="zh-TW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Professional Engineers</a:t>
          </a:r>
        </a:p>
        <a:p>
          <a:r>
            <a:rPr lang="en-US" altLang="zh-TW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Geological Site investigations and geological safety assessments </a:t>
          </a:r>
          <a:endParaRPr lang="zh-TW" altLang="en-US" sz="2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5B37D6-A7F0-4EAD-9CC6-FB943F16F3CE}" type="parTrans" cxnId="{24292ADC-5F3D-4169-B8A8-1848537749F6}">
      <dgm:prSet/>
      <dgm:spPr/>
      <dgm:t>
        <a:bodyPr/>
        <a:lstStyle/>
        <a:p>
          <a:endParaRPr lang="zh-TW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E95624-B82B-4FC5-8297-9056F614F188}" type="sibTrans" cxnId="{24292ADC-5F3D-4169-B8A8-1848537749F6}">
      <dgm:prSet/>
      <dgm:spPr/>
      <dgm:t>
        <a:bodyPr/>
        <a:lstStyle/>
        <a:p>
          <a:endParaRPr lang="zh-TW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A655E3-3A52-4FB0-805A-8720B4A9AB6E}">
      <dgm:prSet phldrT="[文字]" custT="1"/>
      <dgm:spPr>
        <a:solidFill>
          <a:srgbClr val="FFFF00"/>
        </a:solidFill>
      </dgm:spPr>
      <dgm:t>
        <a:bodyPr/>
        <a:lstStyle/>
        <a:p>
          <a:r>
            <a:rPr lang="en-US" altLang="zh-TW" sz="1600" dirty="0" smtClean="0">
              <a:solidFill>
                <a:srgbClr val="2B04EE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Professional applied geological engineers</a:t>
          </a:r>
          <a:endParaRPr lang="zh-TW" alt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A55B79-F478-4E7B-BE23-281EA3F5CD44}" type="parTrans" cxnId="{48F7AC8C-CBBA-4E15-97CA-91B005E8023E}">
      <dgm:prSet/>
      <dgm:spPr/>
      <dgm:t>
        <a:bodyPr/>
        <a:lstStyle/>
        <a:p>
          <a:endParaRPr lang="zh-TW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7329A8-7E89-4777-8A38-7CF7CADFA072}" type="sibTrans" cxnId="{48F7AC8C-CBBA-4E15-97CA-91B005E8023E}">
      <dgm:prSet/>
      <dgm:spPr/>
      <dgm:t>
        <a:bodyPr/>
        <a:lstStyle/>
        <a:p>
          <a:endParaRPr lang="zh-TW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A44274-0594-4C29-9CE5-E00C6AC6F252}">
      <dgm:prSet phldrT="[文字]" custT="1"/>
      <dgm:spPr>
        <a:solidFill>
          <a:srgbClr val="FFC000"/>
        </a:solidFill>
      </dgm:spPr>
      <dgm:t>
        <a:bodyPr/>
        <a:lstStyle/>
        <a:p>
          <a:r>
            <a:rPr lang="en-US" altLang="zh-TW" sz="1600" dirty="0" smtClean="0">
              <a:solidFill>
                <a:srgbClr val="2B04EE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Professional geotechnical engineers</a:t>
          </a:r>
          <a:endParaRPr lang="zh-TW" alt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3C2E41-A354-422C-9281-9EEE287B1ACD}" type="parTrans" cxnId="{A38FF64B-F514-4C10-92C6-D664C4ABC7DE}">
      <dgm:prSet/>
      <dgm:spPr/>
      <dgm:t>
        <a:bodyPr/>
        <a:lstStyle/>
        <a:p>
          <a:endParaRPr lang="zh-TW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B59B54-1E1B-4AA0-A141-C879B3FB603A}" type="sibTrans" cxnId="{A38FF64B-F514-4C10-92C6-D664C4ABC7DE}">
      <dgm:prSet/>
      <dgm:spPr/>
      <dgm:t>
        <a:bodyPr/>
        <a:lstStyle/>
        <a:p>
          <a:endParaRPr lang="zh-TW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3F7C78-DC05-4A3F-8689-6B5AD7A51849}">
      <dgm:prSet phldrT="[文字]" custT="1"/>
      <dgm:spPr>
        <a:solidFill>
          <a:srgbClr val="00B0F0"/>
        </a:solidFill>
      </dgm:spPr>
      <dgm:t>
        <a:bodyPr/>
        <a:lstStyle/>
        <a:p>
          <a:r>
            <a:rPr lang="en-US" altLang="zh-TW" sz="1600" dirty="0" smtClean="0">
              <a:solidFill>
                <a:srgbClr val="2B04EE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Professional mining engineers</a:t>
          </a:r>
          <a:endParaRPr lang="zh-TW" alt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E35590-28B2-4C1F-96C9-07DEABDB69B7}" type="parTrans" cxnId="{E9320B5E-8185-4A7E-99FD-6529A0D9F728}">
      <dgm:prSet/>
      <dgm:spPr/>
      <dgm:t>
        <a:bodyPr/>
        <a:lstStyle/>
        <a:p>
          <a:endParaRPr lang="zh-TW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37AE5B-C860-48CA-A969-09E2A36ABFA5}" type="sibTrans" cxnId="{E9320B5E-8185-4A7E-99FD-6529A0D9F728}">
      <dgm:prSet/>
      <dgm:spPr/>
      <dgm:t>
        <a:bodyPr/>
        <a:lstStyle/>
        <a:p>
          <a:endParaRPr lang="zh-TW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4CDF10-EFC8-4B2B-B9E9-4F9BE22FE35E}">
      <dgm:prSet custT="1"/>
      <dgm:spPr>
        <a:solidFill>
          <a:srgbClr val="92D050"/>
        </a:solidFill>
      </dgm:spPr>
      <dgm:t>
        <a:bodyPr/>
        <a:lstStyle/>
        <a:p>
          <a:r>
            <a:rPr lang="en-US" altLang="zh-TW" sz="1600" dirty="0" smtClean="0">
              <a:solidFill>
                <a:srgbClr val="2B04EE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Professional civil engineers</a:t>
          </a:r>
          <a:endParaRPr lang="zh-TW" alt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29692E-6B0F-469E-BFE1-5878DC48AB14}" type="parTrans" cxnId="{976F2439-66AD-40DA-BFBB-F8B3B6B161ED}">
      <dgm:prSet/>
      <dgm:spPr/>
      <dgm:t>
        <a:bodyPr/>
        <a:lstStyle/>
        <a:p>
          <a:endParaRPr lang="zh-TW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AD9D3F-5BA6-46DB-845E-38117FFEE6C9}" type="sibTrans" cxnId="{976F2439-66AD-40DA-BFBB-F8B3B6B161ED}">
      <dgm:prSet/>
      <dgm:spPr/>
      <dgm:t>
        <a:bodyPr/>
        <a:lstStyle/>
        <a:p>
          <a:endParaRPr lang="zh-TW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2C6605-B120-418D-89CC-CA3164266547}">
      <dgm:prSet custT="1"/>
      <dgm:spPr>
        <a:solidFill>
          <a:srgbClr val="66FF66"/>
        </a:solidFill>
      </dgm:spPr>
      <dgm:t>
        <a:bodyPr/>
        <a:lstStyle/>
        <a:p>
          <a:r>
            <a:rPr lang="en-US" altLang="zh-TW" sz="1600" dirty="0" smtClean="0">
              <a:solidFill>
                <a:srgbClr val="2B04EE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Professional soil and water conservation engineers</a:t>
          </a:r>
          <a:endParaRPr lang="zh-TW" alt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B0DEBA-2EED-47F0-9DD5-802F4DF153FC}" type="parTrans" cxnId="{AA272D05-643A-47AA-9B7F-204B468A85DF}">
      <dgm:prSet/>
      <dgm:spPr/>
      <dgm:t>
        <a:bodyPr/>
        <a:lstStyle/>
        <a:p>
          <a:endParaRPr lang="zh-TW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932D5F-6333-4E14-B2AC-BBEA53AD8A76}" type="sibTrans" cxnId="{AA272D05-643A-47AA-9B7F-204B468A85DF}">
      <dgm:prSet/>
      <dgm:spPr/>
      <dgm:t>
        <a:bodyPr/>
        <a:lstStyle/>
        <a:p>
          <a:endParaRPr lang="zh-TW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A273C5-75F4-47D5-8689-5D74D7979108}">
      <dgm:prSet custT="1"/>
      <dgm:spPr>
        <a:solidFill>
          <a:srgbClr val="CCC0FE"/>
        </a:solidFill>
      </dgm:spPr>
      <dgm:t>
        <a:bodyPr/>
        <a:lstStyle/>
        <a:p>
          <a:r>
            <a:rPr lang="en-US" altLang="zh-TW" sz="1600" dirty="0" smtClean="0"/>
            <a:t>P</a:t>
          </a:r>
          <a:r>
            <a:rPr lang="en-US" sz="1600" dirty="0" smtClean="0"/>
            <a:t>rofessional hydraulic engineers</a:t>
          </a:r>
          <a:endParaRPr lang="zh-TW" alt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C547C3-30B7-40F2-8E1B-9AAF93D976D3}" type="parTrans" cxnId="{24F7E9D4-39B6-4E83-BE50-A438BBB7736A}">
      <dgm:prSet/>
      <dgm:spPr/>
      <dgm:t>
        <a:bodyPr/>
        <a:lstStyle/>
        <a:p>
          <a:endParaRPr lang="zh-TW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FAEC83-A4EB-41DA-847D-DF66CE08DD9F}" type="sibTrans" cxnId="{24F7E9D4-39B6-4E83-BE50-A438BBB7736A}">
      <dgm:prSet/>
      <dgm:spPr/>
      <dgm:t>
        <a:bodyPr/>
        <a:lstStyle/>
        <a:p>
          <a:endParaRPr lang="zh-TW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795A23-3238-4A14-85E9-1A19ADA6866B}" type="pres">
      <dgm:prSet presAssocID="{6DE07EB1-6132-4E88-A98B-F08FEABF675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4CFA9CDD-DEF6-4F3F-A00B-C83DC1117EFE}" type="pres">
      <dgm:prSet presAssocID="{6B2E36C4-71BA-481A-B931-B28E281B19CD}" presName="hierRoot1" presStyleCnt="0">
        <dgm:presLayoutVars>
          <dgm:hierBranch val="init"/>
        </dgm:presLayoutVars>
      </dgm:prSet>
      <dgm:spPr/>
    </dgm:pt>
    <dgm:pt modelId="{0B5AA524-9D9A-4BF0-9D3C-5F816CAED6B0}" type="pres">
      <dgm:prSet presAssocID="{6B2E36C4-71BA-481A-B931-B28E281B19CD}" presName="rootComposite1" presStyleCnt="0"/>
      <dgm:spPr/>
    </dgm:pt>
    <dgm:pt modelId="{EB6E231A-EA50-4EB0-B551-1E3B655817DF}" type="pres">
      <dgm:prSet presAssocID="{6B2E36C4-71BA-481A-B931-B28E281B19CD}" presName="rootText1" presStyleLbl="node0" presStyleIdx="0" presStyleCnt="1" custScaleX="339597" custScaleY="393004" custLinFactNeighborX="-2630" custLinFactNeighborY="-43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86AEE41-FF8E-486D-990C-3940A1B6C39D}" type="pres">
      <dgm:prSet presAssocID="{6B2E36C4-71BA-481A-B931-B28E281B19CD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C48E0262-448F-445B-BF66-F77CD6DE46D0}" type="pres">
      <dgm:prSet presAssocID="{6B2E36C4-71BA-481A-B931-B28E281B19CD}" presName="hierChild2" presStyleCnt="0"/>
      <dgm:spPr/>
    </dgm:pt>
    <dgm:pt modelId="{3E46A9DF-14F0-48B6-BE4B-DCBB259D0419}" type="pres">
      <dgm:prSet presAssocID="{70A55B79-F478-4E7B-BE23-281EA3F5CD44}" presName="Name37" presStyleLbl="parChTrans1D2" presStyleIdx="0" presStyleCnt="6"/>
      <dgm:spPr/>
      <dgm:t>
        <a:bodyPr/>
        <a:lstStyle/>
        <a:p>
          <a:endParaRPr lang="zh-TW" altLang="en-US"/>
        </a:p>
      </dgm:t>
    </dgm:pt>
    <dgm:pt modelId="{D093A700-6563-4BC1-9099-7B44BF773CB1}" type="pres">
      <dgm:prSet presAssocID="{36A655E3-3A52-4FB0-805A-8720B4A9AB6E}" presName="hierRoot2" presStyleCnt="0">
        <dgm:presLayoutVars>
          <dgm:hierBranch val="init"/>
        </dgm:presLayoutVars>
      </dgm:prSet>
      <dgm:spPr/>
    </dgm:pt>
    <dgm:pt modelId="{27A9B9E3-EEDB-4EEE-9732-F5F6C4ED3BC1}" type="pres">
      <dgm:prSet presAssocID="{36A655E3-3A52-4FB0-805A-8720B4A9AB6E}" presName="rootComposite" presStyleCnt="0"/>
      <dgm:spPr/>
    </dgm:pt>
    <dgm:pt modelId="{B2AC9D7A-D063-4F1E-A6DB-DFCB00360320}" type="pres">
      <dgm:prSet presAssocID="{36A655E3-3A52-4FB0-805A-8720B4A9AB6E}" presName="rootText" presStyleLbl="node2" presStyleIdx="0" presStyleCnt="6" custScaleX="116338" custScaleY="31269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B43C9B1-011C-4DFC-8CDF-8E9964341188}" type="pres">
      <dgm:prSet presAssocID="{36A655E3-3A52-4FB0-805A-8720B4A9AB6E}" presName="rootConnector" presStyleLbl="node2" presStyleIdx="0" presStyleCnt="6"/>
      <dgm:spPr/>
      <dgm:t>
        <a:bodyPr/>
        <a:lstStyle/>
        <a:p>
          <a:endParaRPr lang="zh-TW" altLang="en-US"/>
        </a:p>
      </dgm:t>
    </dgm:pt>
    <dgm:pt modelId="{18615659-360C-4E6A-A128-E95EABED65F1}" type="pres">
      <dgm:prSet presAssocID="{36A655E3-3A52-4FB0-805A-8720B4A9AB6E}" presName="hierChild4" presStyleCnt="0"/>
      <dgm:spPr/>
    </dgm:pt>
    <dgm:pt modelId="{1AC44D5D-E0D9-4D0D-B20B-6F2B595E5E4F}" type="pres">
      <dgm:prSet presAssocID="{36A655E3-3A52-4FB0-805A-8720B4A9AB6E}" presName="hierChild5" presStyleCnt="0"/>
      <dgm:spPr/>
    </dgm:pt>
    <dgm:pt modelId="{CE9E8287-314B-42AB-B8FC-249D6881D123}" type="pres">
      <dgm:prSet presAssocID="{103C2E41-A354-422C-9281-9EEE287B1ACD}" presName="Name37" presStyleLbl="parChTrans1D2" presStyleIdx="1" presStyleCnt="6"/>
      <dgm:spPr/>
      <dgm:t>
        <a:bodyPr/>
        <a:lstStyle/>
        <a:p>
          <a:endParaRPr lang="zh-TW" altLang="en-US"/>
        </a:p>
      </dgm:t>
    </dgm:pt>
    <dgm:pt modelId="{52F0A081-AD6A-4A77-ADAE-6FA1B0668E0E}" type="pres">
      <dgm:prSet presAssocID="{93A44274-0594-4C29-9CE5-E00C6AC6F252}" presName="hierRoot2" presStyleCnt="0">
        <dgm:presLayoutVars>
          <dgm:hierBranch val="init"/>
        </dgm:presLayoutVars>
      </dgm:prSet>
      <dgm:spPr/>
    </dgm:pt>
    <dgm:pt modelId="{CBAE1541-2FF4-4A60-8F42-DDFB9FBCDFBA}" type="pres">
      <dgm:prSet presAssocID="{93A44274-0594-4C29-9CE5-E00C6AC6F252}" presName="rootComposite" presStyleCnt="0"/>
      <dgm:spPr/>
    </dgm:pt>
    <dgm:pt modelId="{9B87F4BE-C87A-48B4-91D9-68439278295F}" type="pres">
      <dgm:prSet presAssocID="{93A44274-0594-4C29-9CE5-E00C6AC6F252}" presName="rootText" presStyleLbl="node2" presStyleIdx="1" presStyleCnt="6" custScaleX="116338" custScaleY="31269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6DD0B27-41AC-4FEA-810A-76336E2E5FD0}" type="pres">
      <dgm:prSet presAssocID="{93A44274-0594-4C29-9CE5-E00C6AC6F252}" presName="rootConnector" presStyleLbl="node2" presStyleIdx="1" presStyleCnt="6"/>
      <dgm:spPr/>
      <dgm:t>
        <a:bodyPr/>
        <a:lstStyle/>
        <a:p>
          <a:endParaRPr lang="zh-TW" altLang="en-US"/>
        </a:p>
      </dgm:t>
    </dgm:pt>
    <dgm:pt modelId="{8E2AF6B9-324D-430D-9B77-F126F9945A24}" type="pres">
      <dgm:prSet presAssocID="{93A44274-0594-4C29-9CE5-E00C6AC6F252}" presName="hierChild4" presStyleCnt="0"/>
      <dgm:spPr/>
    </dgm:pt>
    <dgm:pt modelId="{440509E3-13D8-4AB4-AA7A-35D01FC49715}" type="pres">
      <dgm:prSet presAssocID="{93A44274-0594-4C29-9CE5-E00C6AC6F252}" presName="hierChild5" presStyleCnt="0"/>
      <dgm:spPr/>
    </dgm:pt>
    <dgm:pt modelId="{D7EA47DC-DFF5-4576-9ECA-46F28A9B1054}" type="pres">
      <dgm:prSet presAssocID="{6529692E-6B0F-469E-BFE1-5878DC48AB14}" presName="Name37" presStyleLbl="parChTrans1D2" presStyleIdx="2" presStyleCnt="6"/>
      <dgm:spPr/>
      <dgm:t>
        <a:bodyPr/>
        <a:lstStyle/>
        <a:p>
          <a:endParaRPr lang="zh-TW" altLang="en-US"/>
        </a:p>
      </dgm:t>
    </dgm:pt>
    <dgm:pt modelId="{C66C3456-DD71-41DA-B109-D9919EA52291}" type="pres">
      <dgm:prSet presAssocID="{CE4CDF10-EFC8-4B2B-B9E9-4F9BE22FE35E}" presName="hierRoot2" presStyleCnt="0">
        <dgm:presLayoutVars>
          <dgm:hierBranch val="init"/>
        </dgm:presLayoutVars>
      </dgm:prSet>
      <dgm:spPr/>
    </dgm:pt>
    <dgm:pt modelId="{F68172F8-7204-4F12-BFD7-358EC3A5DD6A}" type="pres">
      <dgm:prSet presAssocID="{CE4CDF10-EFC8-4B2B-B9E9-4F9BE22FE35E}" presName="rootComposite" presStyleCnt="0"/>
      <dgm:spPr/>
    </dgm:pt>
    <dgm:pt modelId="{A8037497-478A-4256-A3F1-58346844D0DF}" type="pres">
      <dgm:prSet presAssocID="{CE4CDF10-EFC8-4B2B-B9E9-4F9BE22FE35E}" presName="rootText" presStyleLbl="node2" presStyleIdx="2" presStyleCnt="6" custScaleX="116338" custScaleY="30862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32891BF-DAE5-4714-B926-B8AF5120C012}" type="pres">
      <dgm:prSet presAssocID="{CE4CDF10-EFC8-4B2B-B9E9-4F9BE22FE35E}" presName="rootConnector" presStyleLbl="node2" presStyleIdx="2" presStyleCnt="6"/>
      <dgm:spPr/>
      <dgm:t>
        <a:bodyPr/>
        <a:lstStyle/>
        <a:p>
          <a:endParaRPr lang="zh-TW" altLang="en-US"/>
        </a:p>
      </dgm:t>
    </dgm:pt>
    <dgm:pt modelId="{1A7E1FB3-98A4-4B42-8F2F-DF6E0EF4532D}" type="pres">
      <dgm:prSet presAssocID="{CE4CDF10-EFC8-4B2B-B9E9-4F9BE22FE35E}" presName="hierChild4" presStyleCnt="0"/>
      <dgm:spPr/>
    </dgm:pt>
    <dgm:pt modelId="{D7D77C7C-7575-4CB3-BE32-96680DA77546}" type="pres">
      <dgm:prSet presAssocID="{CE4CDF10-EFC8-4B2B-B9E9-4F9BE22FE35E}" presName="hierChild5" presStyleCnt="0"/>
      <dgm:spPr/>
    </dgm:pt>
    <dgm:pt modelId="{6E6B3558-9C0D-46AA-9C15-0DAB509E9192}" type="pres">
      <dgm:prSet presAssocID="{A9E35590-28B2-4C1F-96C9-07DEABDB69B7}" presName="Name37" presStyleLbl="parChTrans1D2" presStyleIdx="3" presStyleCnt="6"/>
      <dgm:spPr/>
      <dgm:t>
        <a:bodyPr/>
        <a:lstStyle/>
        <a:p>
          <a:endParaRPr lang="zh-TW" altLang="en-US"/>
        </a:p>
      </dgm:t>
    </dgm:pt>
    <dgm:pt modelId="{0E55B86B-D2EF-43B3-B8A2-6A330F24BFA3}" type="pres">
      <dgm:prSet presAssocID="{1F3F7C78-DC05-4A3F-8689-6B5AD7A51849}" presName="hierRoot2" presStyleCnt="0">
        <dgm:presLayoutVars>
          <dgm:hierBranch val="init"/>
        </dgm:presLayoutVars>
      </dgm:prSet>
      <dgm:spPr/>
    </dgm:pt>
    <dgm:pt modelId="{9357C196-67C3-401B-8A6F-22A64CA26F9C}" type="pres">
      <dgm:prSet presAssocID="{1F3F7C78-DC05-4A3F-8689-6B5AD7A51849}" presName="rootComposite" presStyleCnt="0"/>
      <dgm:spPr/>
    </dgm:pt>
    <dgm:pt modelId="{536BDA94-8F98-456B-8058-37C14D137276}" type="pres">
      <dgm:prSet presAssocID="{1F3F7C78-DC05-4A3F-8689-6B5AD7A51849}" presName="rootText" presStyleLbl="node2" presStyleIdx="3" presStyleCnt="6" custScaleX="116338" custScaleY="30862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3592DBCA-1C92-4CFA-88B5-27973B298A4B}" type="pres">
      <dgm:prSet presAssocID="{1F3F7C78-DC05-4A3F-8689-6B5AD7A51849}" presName="rootConnector" presStyleLbl="node2" presStyleIdx="3" presStyleCnt="6"/>
      <dgm:spPr/>
      <dgm:t>
        <a:bodyPr/>
        <a:lstStyle/>
        <a:p>
          <a:endParaRPr lang="zh-TW" altLang="en-US"/>
        </a:p>
      </dgm:t>
    </dgm:pt>
    <dgm:pt modelId="{BB0046CE-3DB0-468E-B1B0-0217360FECE5}" type="pres">
      <dgm:prSet presAssocID="{1F3F7C78-DC05-4A3F-8689-6B5AD7A51849}" presName="hierChild4" presStyleCnt="0"/>
      <dgm:spPr/>
    </dgm:pt>
    <dgm:pt modelId="{A1600292-5F7A-4F6E-8D35-A25CCA3B5B54}" type="pres">
      <dgm:prSet presAssocID="{1F3F7C78-DC05-4A3F-8689-6B5AD7A51849}" presName="hierChild5" presStyleCnt="0"/>
      <dgm:spPr/>
    </dgm:pt>
    <dgm:pt modelId="{1C991C6E-A147-48E4-9B6E-716E9EF73CD3}" type="pres">
      <dgm:prSet presAssocID="{73C547C3-30B7-40F2-8E1B-9AAF93D976D3}" presName="Name37" presStyleLbl="parChTrans1D2" presStyleIdx="4" presStyleCnt="6"/>
      <dgm:spPr/>
      <dgm:t>
        <a:bodyPr/>
        <a:lstStyle/>
        <a:p>
          <a:endParaRPr lang="zh-TW" altLang="en-US"/>
        </a:p>
      </dgm:t>
    </dgm:pt>
    <dgm:pt modelId="{0E9AE5F1-60CB-4EE6-BB15-8D2BF67B2673}" type="pres">
      <dgm:prSet presAssocID="{83A273C5-75F4-47D5-8689-5D74D7979108}" presName="hierRoot2" presStyleCnt="0">
        <dgm:presLayoutVars>
          <dgm:hierBranch val="init"/>
        </dgm:presLayoutVars>
      </dgm:prSet>
      <dgm:spPr/>
    </dgm:pt>
    <dgm:pt modelId="{DD93E76C-8C52-4341-8981-FA6B1EB50A1E}" type="pres">
      <dgm:prSet presAssocID="{83A273C5-75F4-47D5-8689-5D74D7979108}" presName="rootComposite" presStyleCnt="0"/>
      <dgm:spPr/>
    </dgm:pt>
    <dgm:pt modelId="{6DDB6A48-BFC9-4BE2-9D68-779F4C202B61}" type="pres">
      <dgm:prSet presAssocID="{83A273C5-75F4-47D5-8689-5D74D7979108}" presName="rootText" presStyleLbl="node2" presStyleIdx="4" presStyleCnt="6" custScaleX="116338" custScaleY="31269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39B54D3-1DB5-4B53-82FF-0CA5F47D1D9C}" type="pres">
      <dgm:prSet presAssocID="{83A273C5-75F4-47D5-8689-5D74D7979108}" presName="rootConnector" presStyleLbl="node2" presStyleIdx="4" presStyleCnt="6"/>
      <dgm:spPr/>
      <dgm:t>
        <a:bodyPr/>
        <a:lstStyle/>
        <a:p>
          <a:endParaRPr lang="zh-TW" altLang="en-US"/>
        </a:p>
      </dgm:t>
    </dgm:pt>
    <dgm:pt modelId="{7D7A74F1-E4EB-4EFD-8393-354DE2160B16}" type="pres">
      <dgm:prSet presAssocID="{83A273C5-75F4-47D5-8689-5D74D7979108}" presName="hierChild4" presStyleCnt="0"/>
      <dgm:spPr/>
    </dgm:pt>
    <dgm:pt modelId="{9FFDCE12-FDFD-4A2E-B475-910F209F244A}" type="pres">
      <dgm:prSet presAssocID="{83A273C5-75F4-47D5-8689-5D74D7979108}" presName="hierChild5" presStyleCnt="0"/>
      <dgm:spPr/>
    </dgm:pt>
    <dgm:pt modelId="{7FD933B5-AA47-44FC-85B5-1B156BF96B35}" type="pres">
      <dgm:prSet presAssocID="{0BB0DEBA-2EED-47F0-9DD5-802F4DF153FC}" presName="Name37" presStyleLbl="parChTrans1D2" presStyleIdx="5" presStyleCnt="6"/>
      <dgm:spPr/>
      <dgm:t>
        <a:bodyPr/>
        <a:lstStyle/>
        <a:p>
          <a:endParaRPr lang="zh-TW" altLang="en-US"/>
        </a:p>
      </dgm:t>
    </dgm:pt>
    <dgm:pt modelId="{1177FD23-57D6-4892-96D7-D407EDD9EDD7}" type="pres">
      <dgm:prSet presAssocID="{832C6605-B120-418D-89CC-CA3164266547}" presName="hierRoot2" presStyleCnt="0">
        <dgm:presLayoutVars>
          <dgm:hierBranch val="init"/>
        </dgm:presLayoutVars>
      </dgm:prSet>
      <dgm:spPr/>
    </dgm:pt>
    <dgm:pt modelId="{87F9A7D1-E995-4349-95FA-CAA6C1C86D53}" type="pres">
      <dgm:prSet presAssocID="{832C6605-B120-418D-89CC-CA3164266547}" presName="rootComposite" presStyleCnt="0"/>
      <dgm:spPr/>
    </dgm:pt>
    <dgm:pt modelId="{025AE347-9952-4F63-A006-A7BCE9A2F17C}" type="pres">
      <dgm:prSet presAssocID="{832C6605-B120-418D-89CC-CA3164266547}" presName="rootText" presStyleLbl="node2" presStyleIdx="5" presStyleCnt="6" custScaleX="116338" custScaleY="31269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785BC47-F611-43D9-AED2-AFD6CE2D6D3B}" type="pres">
      <dgm:prSet presAssocID="{832C6605-B120-418D-89CC-CA3164266547}" presName="rootConnector" presStyleLbl="node2" presStyleIdx="5" presStyleCnt="6"/>
      <dgm:spPr/>
      <dgm:t>
        <a:bodyPr/>
        <a:lstStyle/>
        <a:p>
          <a:endParaRPr lang="zh-TW" altLang="en-US"/>
        </a:p>
      </dgm:t>
    </dgm:pt>
    <dgm:pt modelId="{2162B1E3-B588-45AA-8692-345F932A8016}" type="pres">
      <dgm:prSet presAssocID="{832C6605-B120-418D-89CC-CA3164266547}" presName="hierChild4" presStyleCnt="0"/>
      <dgm:spPr/>
    </dgm:pt>
    <dgm:pt modelId="{8DE28339-DCAE-46CA-BF10-1B012A909084}" type="pres">
      <dgm:prSet presAssocID="{832C6605-B120-418D-89CC-CA3164266547}" presName="hierChild5" presStyleCnt="0"/>
      <dgm:spPr/>
    </dgm:pt>
    <dgm:pt modelId="{AAC1C3AD-EAAE-4A1D-8E77-DA9EA65DFB48}" type="pres">
      <dgm:prSet presAssocID="{6B2E36C4-71BA-481A-B931-B28E281B19CD}" presName="hierChild3" presStyleCnt="0"/>
      <dgm:spPr/>
    </dgm:pt>
  </dgm:ptLst>
  <dgm:cxnLst>
    <dgm:cxn modelId="{487CF715-BD3B-43C7-8960-433F80E347E4}" type="presOf" srcId="{83A273C5-75F4-47D5-8689-5D74D7979108}" destId="{6DDB6A48-BFC9-4BE2-9D68-779F4C202B61}" srcOrd="0" destOrd="0" presId="urn:microsoft.com/office/officeart/2005/8/layout/orgChart1"/>
    <dgm:cxn modelId="{A5B581B3-6139-44E4-87B7-19A6C682711A}" type="presOf" srcId="{93A44274-0594-4C29-9CE5-E00C6AC6F252}" destId="{9B87F4BE-C87A-48B4-91D9-68439278295F}" srcOrd="0" destOrd="0" presId="urn:microsoft.com/office/officeart/2005/8/layout/orgChart1"/>
    <dgm:cxn modelId="{7B1B6EF2-2A7D-46C5-9147-03A5BEB7FAFD}" type="presOf" srcId="{6529692E-6B0F-469E-BFE1-5878DC48AB14}" destId="{D7EA47DC-DFF5-4576-9ECA-46F28A9B1054}" srcOrd="0" destOrd="0" presId="urn:microsoft.com/office/officeart/2005/8/layout/orgChart1"/>
    <dgm:cxn modelId="{72908AE3-FE50-423B-9C10-F2C3282DCC58}" type="presOf" srcId="{83A273C5-75F4-47D5-8689-5D74D7979108}" destId="{139B54D3-1DB5-4B53-82FF-0CA5F47D1D9C}" srcOrd="1" destOrd="0" presId="urn:microsoft.com/office/officeart/2005/8/layout/orgChart1"/>
    <dgm:cxn modelId="{EF67937B-27AB-4EF9-9FCF-622B9513E1CF}" type="presOf" srcId="{6B2E36C4-71BA-481A-B931-B28E281B19CD}" destId="{EB6E231A-EA50-4EB0-B551-1E3B655817DF}" srcOrd="0" destOrd="0" presId="urn:microsoft.com/office/officeart/2005/8/layout/orgChart1"/>
    <dgm:cxn modelId="{BB603776-EA96-4EB9-85B8-141AAE2ACA7D}" type="presOf" srcId="{93A44274-0594-4C29-9CE5-E00C6AC6F252}" destId="{F6DD0B27-41AC-4FEA-810A-76336E2E5FD0}" srcOrd="1" destOrd="0" presId="urn:microsoft.com/office/officeart/2005/8/layout/orgChart1"/>
    <dgm:cxn modelId="{24292ADC-5F3D-4169-B8A8-1848537749F6}" srcId="{6DE07EB1-6132-4E88-A98B-F08FEABF675A}" destId="{6B2E36C4-71BA-481A-B931-B28E281B19CD}" srcOrd="0" destOrd="0" parTransId="{BB5B37D6-A7F0-4EAD-9CC6-FB943F16F3CE}" sibTransId="{B9E95624-B82B-4FC5-8297-9056F614F188}"/>
    <dgm:cxn modelId="{24F7E9D4-39B6-4E83-BE50-A438BBB7736A}" srcId="{6B2E36C4-71BA-481A-B931-B28E281B19CD}" destId="{83A273C5-75F4-47D5-8689-5D74D7979108}" srcOrd="4" destOrd="0" parTransId="{73C547C3-30B7-40F2-8E1B-9AAF93D976D3}" sibTransId="{EBFAEC83-A4EB-41DA-847D-DF66CE08DD9F}"/>
    <dgm:cxn modelId="{E9320B5E-8185-4A7E-99FD-6529A0D9F728}" srcId="{6B2E36C4-71BA-481A-B931-B28E281B19CD}" destId="{1F3F7C78-DC05-4A3F-8689-6B5AD7A51849}" srcOrd="3" destOrd="0" parTransId="{A9E35590-28B2-4C1F-96C9-07DEABDB69B7}" sibTransId="{3B37AE5B-C860-48CA-A969-09E2A36ABFA5}"/>
    <dgm:cxn modelId="{F7048D33-7A4B-457E-B826-923F9077AAA4}" type="presOf" srcId="{73C547C3-30B7-40F2-8E1B-9AAF93D976D3}" destId="{1C991C6E-A147-48E4-9B6E-716E9EF73CD3}" srcOrd="0" destOrd="0" presId="urn:microsoft.com/office/officeart/2005/8/layout/orgChart1"/>
    <dgm:cxn modelId="{493C5C05-6C51-46FE-A0EC-3AF648C05B5C}" type="presOf" srcId="{36A655E3-3A52-4FB0-805A-8720B4A9AB6E}" destId="{B2AC9D7A-D063-4F1E-A6DB-DFCB00360320}" srcOrd="0" destOrd="0" presId="urn:microsoft.com/office/officeart/2005/8/layout/orgChart1"/>
    <dgm:cxn modelId="{5C4066FE-12B1-49D3-A884-830F412D5BF6}" type="presOf" srcId="{70A55B79-F478-4E7B-BE23-281EA3F5CD44}" destId="{3E46A9DF-14F0-48B6-BE4B-DCBB259D0419}" srcOrd="0" destOrd="0" presId="urn:microsoft.com/office/officeart/2005/8/layout/orgChart1"/>
    <dgm:cxn modelId="{3CFDF328-D254-4934-A788-B7D90859CFB4}" type="presOf" srcId="{36A655E3-3A52-4FB0-805A-8720B4A9AB6E}" destId="{6B43C9B1-011C-4DFC-8CDF-8E9964341188}" srcOrd="1" destOrd="0" presId="urn:microsoft.com/office/officeart/2005/8/layout/orgChart1"/>
    <dgm:cxn modelId="{54E88BAA-CC98-45E3-AA7A-22E53CF8DFE1}" type="presOf" srcId="{832C6605-B120-418D-89CC-CA3164266547}" destId="{025AE347-9952-4F63-A006-A7BCE9A2F17C}" srcOrd="0" destOrd="0" presId="urn:microsoft.com/office/officeart/2005/8/layout/orgChart1"/>
    <dgm:cxn modelId="{48F7AC8C-CBBA-4E15-97CA-91B005E8023E}" srcId="{6B2E36C4-71BA-481A-B931-B28E281B19CD}" destId="{36A655E3-3A52-4FB0-805A-8720B4A9AB6E}" srcOrd="0" destOrd="0" parTransId="{70A55B79-F478-4E7B-BE23-281EA3F5CD44}" sibTransId="{047329A8-7E89-4777-8A38-7CF7CADFA072}"/>
    <dgm:cxn modelId="{7F5B9325-E33A-4DCA-93B5-020E79D884CE}" type="presOf" srcId="{1F3F7C78-DC05-4A3F-8689-6B5AD7A51849}" destId="{536BDA94-8F98-456B-8058-37C14D137276}" srcOrd="0" destOrd="0" presId="urn:microsoft.com/office/officeart/2005/8/layout/orgChart1"/>
    <dgm:cxn modelId="{C661B05C-6939-4C05-8DDC-16C4E1EBE8A1}" type="presOf" srcId="{CE4CDF10-EFC8-4B2B-B9E9-4F9BE22FE35E}" destId="{732891BF-DAE5-4714-B926-B8AF5120C012}" srcOrd="1" destOrd="0" presId="urn:microsoft.com/office/officeart/2005/8/layout/orgChart1"/>
    <dgm:cxn modelId="{1AB0FC97-BC03-4AFA-8F5F-53070F7737CB}" type="presOf" srcId="{6DE07EB1-6132-4E88-A98B-F08FEABF675A}" destId="{16795A23-3238-4A14-85E9-1A19ADA6866B}" srcOrd="0" destOrd="0" presId="urn:microsoft.com/office/officeart/2005/8/layout/orgChart1"/>
    <dgm:cxn modelId="{AA272D05-643A-47AA-9B7F-204B468A85DF}" srcId="{6B2E36C4-71BA-481A-B931-B28E281B19CD}" destId="{832C6605-B120-418D-89CC-CA3164266547}" srcOrd="5" destOrd="0" parTransId="{0BB0DEBA-2EED-47F0-9DD5-802F4DF153FC}" sibTransId="{73932D5F-6333-4E14-B2AC-BBEA53AD8A76}"/>
    <dgm:cxn modelId="{E12E4972-F3FE-4A68-BFB3-1CF53BCF3E56}" type="presOf" srcId="{1F3F7C78-DC05-4A3F-8689-6B5AD7A51849}" destId="{3592DBCA-1C92-4CFA-88B5-27973B298A4B}" srcOrd="1" destOrd="0" presId="urn:microsoft.com/office/officeart/2005/8/layout/orgChart1"/>
    <dgm:cxn modelId="{B8216BCD-57AF-4490-A6E9-C1769C0770E0}" type="presOf" srcId="{832C6605-B120-418D-89CC-CA3164266547}" destId="{D785BC47-F611-43D9-AED2-AFD6CE2D6D3B}" srcOrd="1" destOrd="0" presId="urn:microsoft.com/office/officeart/2005/8/layout/orgChart1"/>
    <dgm:cxn modelId="{CB7C63E1-3007-41F5-B43F-6E2674FBCFE0}" type="presOf" srcId="{0BB0DEBA-2EED-47F0-9DD5-802F4DF153FC}" destId="{7FD933B5-AA47-44FC-85B5-1B156BF96B35}" srcOrd="0" destOrd="0" presId="urn:microsoft.com/office/officeart/2005/8/layout/orgChart1"/>
    <dgm:cxn modelId="{976F2439-66AD-40DA-BFBB-F8B3B6B161ED}" srcId="{6B2E36C4-71BA-481A-B931-B28E281B19CD}" destId="{CE4CDF10-EFC8-4B2B-B9E9-4F9BE22FE35E}" srcOrd="2" destOrd="0" parTransId="{6529692E-6B0F-469E-BFE1-5878DC48AB14}" sibTransId="{9EAD9D3F-5BA6-46DB-845E-38117FFEE6C9}"/>
    <dgm:cxn modelId="{7D0EF0F6-8185-4471-AC9A-1B9D39404BD8}" type="presOf" srcId="{A9E35590-28B2-4C1F-96C9-07DEABDB69B7}" destId="{6E6B3558-9C0D-46AA-9C15-0DAB509E9192}" srcOrd="0" destOrd="0" presId="urn:microsoft.com/office/officeart/2005/8/layout/orgChart1"/>
    <dgm:cxn modelId="{A38FF64B-F514-4C10-92C6-D664C4ABC7DE}" srcId="{6B2E36C4-71BA-481A-B931-B28E281B19CD}" destId="{93A44274-0594-4C29-9CE5-E00C6AC6F252}" srcOrd="1" destOrd="0" parTransId="{103C2E41-A354-422C-9281-9EEE287B1ACD}" sibTransId="{EAB59B54-1E1B-4AA0-A141-C879B3FB603A}"/>
    <dgm:cxn modelId="{6057F19E-7E81-48F8-A37D-CA29F614E9ED}" type="presOf" srcId="{6B2E36C4-71BA-481A-B931-B28E281B19CD}" destId="{986AEE41-FF8E-486D-990C-3940A1B6C39D}" srcOrd="1" destOrd="0" presId="urn:microsoft.com/office/officeart/2005/8/layout/orgChart1"/>
    <dgm:cxn modelId="{4F5E34F4-D4A7-47F3-A467-D309E801AFE6}" type="presOf" srcId="{CE4CDF10-EFC8-4B2B-B9E9-4F9BE22FE35E}" destId="{A8037497-478A-4256-A3F1-58346844D0DF}" srcOrd="0" destOrd="0" presId="urn:microsoft.com/office/officeart/2005/8/layout/orgChart1"/>
    <dgm:cxn modelId="{FE34EB01-5199-4194-960E-D668E7C90B76}" type="presOf" srcId="{103C2E41-A354-422C-9281-9EEE287B1ACD}" destId="{CE9E8287-314B-42AB-B8FC-249D6881D123}" srcOrd="0" destOrd="0" presId="urn:microsoft.com/office/officeart/2005/8/layout/orgChart1"/>
    <dgm:cxn modelId="{AF1F1B41-44F5-449E-9F53-79A7628A7C84}" type="presParOf" srcId="{16795A23-3238-4A14-85E9-1A19ADA6866B}" destId="{4CFA9CDD-DEF6-4F3F-A00B-C83DC1117EFE}" srcOrd="0" destOrd="0" presId="urn:microsoft.com/office/officeart/2005/8/layout/orgChart1"/>
    <dgm:cxn modelId="{44AC9C62-A49E-464B-8267-9EF4A58676D7}" type="presParOf" srcId="{4CFA9CDD-DEF6-4F3F-A00B-C83DC1117EFE}" destId="{0B5AA524-9D9A-4BF0-9D3C-5F816CAED6B0}" srcOrd="0" destOrd="0" presId="urn:microsoft.com/office/officeart/2005/8/layout/orgChart1"/>
    <dgm:cxn modelId="{0C981497-974F-45D5-A136-4FF41FDB0DA3}" type="presParOf" srcId="{0B5AA524-9D9A-4BF0-9D3C-5F816CAED6B0}" destId="{EB6E231A-EA50-4EB0-B551-1E3B655817DF}" srcOrd="0" destOrd="0" presId="urn:microsoft.com/office/officeart/2005/8/layout/orgChart1"/>
    <dgm:cxn modelId="{17BAEFA4-2536-4D62-B150-192D6BF28A0B}" type="presParOf" srcId="{0B5AA524-9D9A-4BF0-9D3C-5F816CAED6B0}" destId="{986AEE41-FF8E-486D-990C-3940A1B6C39D}" srcOrd="1" destOrd="0" presId="urn:microsoft.com/office/officeart/2005/8/layout/orgChart1"/>
    <dgm:cxn modelId="{A00E139B-83C2-49F2-A51D-9A752A63D1B8}" type="presParOf" srcId="{4CFA9CDD-DEF6-4F3F-A00B-C83DC1117EFE}" destId="{C48E0262-448F-445B-BF66-F77CD6DE46D0}" srcOrd="1" destOrd="0" presId="urn:microsoft.com/office/officeart/2005/8/layout/orgChart1"/>
    <dgm:cxn modelId="{E59E9BD3-08EF-45D1-A7D9-1F61A506B302}" type="presParOf" srcId="{C48E0262-448F-445B-BF66-F77CD6DE46D0}" destId="{3E46A9DF-14F0-48B6-BE4B-DCBB259D0419}" srcOrd="0" destOrd="0" presId="urn:microsoft.com/office/officeart/2005/8/layout/orgChart1"/>
    <dgm:cxn modelId="{2DB4509F-B641-4D09-80D5-0F36971A417D}" type="presParOf" srcId="{C48E0262-448F-445B-BF66-F77CD6DE46D0}" destId="{D093A700-6563-4BC1-9099-7B44BF773CB1}" srcOrd="1" destOrd="0" presId="urn:microsoft.com/office/officeart/2005/8/layout/orgChart1"/>
    <dgm:cxn modelId="{9B227FF8-1BD0-4565-B08E-E7BAD7316241}" type="presParOf" srcId="{D093A700-6563-4BC1-9099-7B44BF773CB1}" destId="{27A9B9E3-EEDB-4EEE-9732-F5F6C4ED3BC1}" srcOrd="0" destOrd="0" presId="urn:microsoft.com/office/officeart/2005/8/layout/orgChart1"/>
    <dgm:cxn modelId="{38A7E28F-2E56-4F19-93E2-F3DE0073701A}" type="presParOf" srcId="{27A9B9E3-EEDB-4EEE-9732-F5F6C4ED3BC1}" destId="{B2AC9D7A-D063-4F1E-A6DB-DFCB00360320}" srcOrd="0" destOrd="0" presId="urn:microsoft.com/office/officeart/2005/8/layout/orgChart1"/>
    <dgm:cxn modelId="{6AAC76C9-44E3-4BAA-BFA9-F557BB933295}" type="presParOf" srcId="{27A9B9E3-EEDB-4EEE-9732-F5F6C4ED3BC1}" destId="{6B43C9B1-011C-4DFC-8CDF-8E9964341188}" srcOrd="1" destOrd="0" presId="urn:microsoft.com/office/officeart/2005/8/layout/orgChart1"/>
    <dgm:cxn modelId="{6B8AB581-A189-4483-B3C8-095AE652887C}" type="presParOf" srcId="{D093A700-6563-4BC1-9099-7B44BF773CB1}" destId="{18615659-360C-4E6A-A128-E95EABED65F1}" srcOrd="1" destOrd="0" presId="urn:microsoft.com/office/officeart/2005/8/layout/orgChart1"/>
    <dgm:cxn modelId="{094E126F-1223-45F9-BC3D-1C358A99BAA1}" type="presParOf" srcId="{D093A700-6563-4BC1-9099-7B44BF773CB1}" destId="{1AC44D5D-E0D9-4D0D-B20B-6F2B595E5E4F}" srcOrd="2" destOrd="0" presId="urn:microsoft.com/office/officeart/2005/8/layout/orgChart1"/>
    <dgm:cxn modelId="{53B09769-1628-4744-AEA0-8350F2F518B1}" type="presParOf" srcId="{C48E0262-448F-445B-BF66-F77CD6DE46D0}" destId="{CE9E8287-314B-42AB-B8FC-249D6881D123}" srcOrd="2" destOrd="0" presId="urn:microsoft.com/office/officeart/2005/8/layout/orgChart1"/>
    <dgm:cxn modelId="{ECF3C396-E0B5-4FC5-ABA8-1212A1899447}" type="presParOf" srcId="{C48E0262-448F-445B-BF66-F77CD6DE46D0}" destId="{52F0A081-AD6A-4A77-ADAE-6FA1B0668E0E}" srcOrd="3" destOrd="0" presId="urn:microsoft.com/office/officeart/2005/8/layout/orgChart1"/>
    <dgm:cxn modelId="{24E307B3-7338-4F5F-B819-9BA16828764B}" type="presParOf" srcId="{52F0A081-AD6A-4A77-ADAE-6FA1B0668E0E}" destId="{CBAE1541-2FF4-4A60-8F42-DDFB9FBCDFBA}" srcOrd="0" destOrd="0" presId="urn:microsoft.com/office/officeart/2005/8/layout/orgChart1"/>
    <dgm:cxn modelId="{CA6E9B5A-2D3F-4536-A649-256810E6AC15}" type="presParOf" srcId="{CBAE1541-2FF4-4A60-8F42-DDFB9FBCDFBA}" destId="{9B87F4BE-C87A-48B4-91D9-68439278295F}" srcOrd="0" destOrd="0" presId="urn:microsoft.com/office/officeart/2005/8/layout/orgChart1"/>
    <dgm:cxn modelId="{A12B9A27-C3E5-42D2-B434-41618669207C}" type="presParOf" srcId="{CBAE1541-2FF4-4A60-8F42-DDFB9FBCDFBA}" destId="{F6DD0B27-41AC-4FEA-810A-76336E2E5FD0}" srcOrd="1" destOrd="0" presId="urn:microsoft.com/office/officeart/2005/8/layout/orgChart1"/>
    <dgm:cxn modelId="{C4561D4A-CCC0-4409-9F6A-49491F27EB0E}" type="presParOf" srcId="{52F0A081-AD6A-4A77-ADAE-6FA1B0668E0E}" destId="{8E2AF6B9-324D-430D-9B77-F126F9945A24}" srcOrd="1" destOrd="0" presId="urn:microsoft.com/office/officeart/2005/8/layout/orgChart1"/>
    <dgm:cxn modelId="{3DD293BA-0744-4627-86DE-A78051C90A6D}" type="presParOf" srcId="{52F0A081-AD6A-4A77-ADAE-6FA1B0668E0E}" destId="{440509E3-13D8-4AB4-AA7A-35D01FC49715}" srcOrd="2" destOrd="0" presId="urn:microsoft.com/office/officeart/2005/8/layout/orgChart1"/>
    <dgm:cxn modelId="{63BC02ED-3493-4D68-8DD7-5AE9D482DD33}" type="presParOf" srcId="{C48E0262-448F-445B-BF66-F77CD6DE46D0}" destId="{D7EA47DC-DFF5-4576-9ECA-46F28A9B1054}" srcOrd="4" destOrd="0" presId="urn:microsoft.com/office/officeart/2005/8/layout/orgChart1"/>
    <dgm:cxn modelId="{AC038372-1FD5-4227-9559-52046667FCFC}" type="presParOf" srcId="{C48E0262-448F-445B-BF66-F77CD6DE46D0}" destId="{C66C3456-DD71-41DA-B109-D9919EA52291}" srcOrd="5" destOrd="0" presId="urn:microsoft.com/office/officeart/2005/8/layout/orgChart1"/>
    <dgm:cxn modelId="{A97188BC-1BC2-47C4-8A31-8946B2B29772}" type="presParOf" srcId="{C66C3456-DD71-41DA-B109-D9919EA52291}" destId="{F68172F8-7204-4F12-BFD7-358EC3A5DD6A}" srcOrd="0" destOrd="0" presId="urn:microsoft.com/office/officeart/2005/8/layout/orgChart1"/>
    <dgm:cxn modelId="{3413B2B4-A59D-4DF5-82A8-F22CF6A6EDEF}" type="presParOf" srcId="{F68172F8-7204-4F12-BFD7-358EC3A5DD6A}" destId="{A8037497-478A-4256-A3F1-58346844D0DF}" srcOrd="0" destOrd="0" presId="urn:microsoft.com/office/officeart/2005/8/layout/orgChart1"/>
    <dgm:cxn modelId="{494DD2C3-5DD4-4C04-B4BF-03E27758AAB5}" type="presParOf" srcId="{F68172F8-7204-4F12-BFD7-358EC3A5DD6A}" destId="{732891BF-DAE5-4714-B926-B8AF5120C012}" srcOrd="1" destOrd="0" presId="urn:microsoft.com/office/officeart/2005/8/layout/orgChart1"/>
    <dgm:cxn modelId="{21F9B73D-47B4-4CB9-90AF-F04BA2613478}" type="presParOf" srcId="{C66C3456-DD71-41DA-B109-D9919EA52291}" destId="{1A7E1FB3-98A4-4B42-8F2F-DF6E0EF4532D}" srcOrd="1" destOrd="0" presId="urn:microsoft.com/office/officeart/2005/8/layout/orgChart1"/>
    <dgm:cxn modelId="{1CEF5C02-88CB-406E-B0A4-932CAC4B7FEF}" type="presParOf" srcId="{C66C3456-DD71-41DA-B109-D9919EA52291}" destId="{D7D77C7C-7575-4CB3-BE32-96680DA77546}" srcOrd="2" destOrd="0" presId="urn:microsoft.com/office/officeart/2005/8/layout/orgChart1"/>
    <dgm:cxn modelId="{A856C9AD-90DE-4135-B5E2-56E20914875B}" type="presParOf" srcId="{C48E0262-448F-445B-BF66-F77CD6DE46D0}" destId="{6E6B3558-9C0D-46AA-9C15-0DAB509E9192}" srcOrd="6" destOrd="0" presId="urn:microsoft.com/office/officeart/2005/8/layout/orgChart1"/>
    <dgm:cxn modelId="{A3A6502A-8DE0-41B5-8141-88246C72E4F3}" type="presParOf" srcId="{C48E0262-448F-445B-BF66-F77CD6DE46D0}" destId="{0E55B86B-D2EF-43B3-B8A2-6A330F24BFA3}" srcOrd="7" destOrd="0" presId="urn:microsoft.com/office/officeart/2005/8/layout/orgChart1"/>
    <dgm:cxn modelId="{4D3F2543-C829-4E07-BC07-80F9214F645E}" type="presParOf" srcId="{0E55B86B-D2EF-43B3-B8A2-6A330F24BFA3}" destId="{9357C196-67C3-401B-8A6F-22A64CA26F9C}" srcOrd="0" destOrd="0" presId="urn:microsoft.com/office/officeart/2005/8/layout/orgChart1"/>
    <dgm:cxn modelId="{B3F9A7D9-F17C-4A42-9199-DD330D7D2FFB}" type="presParOf" srcId="{9357C196-67C3-401B-8A6F-22A64CA26F9C}" destId="{536BDA94-8F98-456B-8058-37C14D137276}" srcOrd="0" destOrd="0" presId="urn:microsoft.com/office/officeart/2005/8/layout/orgChart1"/>
    <dgm:cxn modelId="{9EEEAFB0-6214-4B8C-B772-58AF38A7D166}" type="presParOf" srcId="{9357C196-67C3-401B-8A6F-22A64CA26F9C}" destId="{3592DBCA-1C92-4CFA-88B5-27973B298A4B}" srcOrd="1" destOrd="0" presId="urn:microsoft.com/office/officeart/2005/8/layout/orgChart1"/>
    <dgm:cxn modelId="{04B7D7DA-03F0-4F67-9AB0-7E6D5F58FD47}" type="presParOf" srcId="{0E55B86B-D2EF-43B3-B8A2-6A330F24BFA3}" destId="{BB0046CE-3DB0-468E-B1B0-0217360FECE5}" srcOrd="1" destOrd="0" presId="urn:microsoft.com/office/officeart/2005/8/layout/orgChart1"/>
    <dgm:cxn modelId="{BB240A9D-648A-4944-BD8C-F101C61F2A78}" type="presParOf" srcId="{0E55B86B-D2EF-43B3-B8A2-6A330F24BFA3}" destId="{A1600292-5F7A-4F6E-8D35-A25CCA3B5B54}" srcOrd="2" destOrd="0" presId="urn:microsoft.com/office/officeart/2005/8/layout/orgChart1"/>
    <dgm:cxn modelId="{123EFBC1-A746-4924-AEEE-7E4118C22916}" type="presParOf" srcId="{C48E0262-448F-445B-BF66-F77CD6DE46D0}" destId="{1C991C6E-A147-48E4-9B6E-716E9EF73CD3}" srcOrd="8" destOrd="0" presId="urn:microsoft.com/office/officeart/2005/8/layout/orgChart1"/>
    <dgm:cxn modelId="{8E993B64-B332-4CFD-AB46-76FDE6C0F349}" type="presParOf" srcId="{C48E0262-448F-445B-BF66-F77CD6DE46D0}" destId="{0E9AE5F1-60CB-4EE6-BB15-8D2BF67B2673}" srcOrd="9" destOrd="0" presId="urn:microsoft.com/office/officeart/2005/8/layout/orgChart1"/>
    <dgm:cxn modelId="{6C057398-AF23-4BCA-80A2-671620206205}" type="presParOf" srcId="{0E9AE5F1-60CB-4EE6-BB15-8D2BF67B2673}" destId="{DD93E76C-8C52-4341-8981-FA6B1EB50A1E}" srcOrd="0" destOrd="0" presId="urn:microsoft.com/office/officeart/2005/8/layout/orgChart1"/>
    <dgm:cxn modelId="{F6167D3B-18AA-4D0C-90BB-EA745425C5F9}" type="presParOf" srcId="{DD93E76C-8C52-4341-8981-FA6B1EB50A1E}" destId="{6DDB6A48-BFC9-4BE2-9D68-779F4C202B61}" srcOrd="0" destOrd="0" presId="urn:microsoft.com/office/officeart/2005/8/layout/orgChart1"/>
    <dgm:cxn modelId="{676EFC66-396F-4B4B-B565-5E43DE2023B0}" type="presParOf" srcId="{DD93E76C-8C52-4341-8981-FA6B1EB50A1E}" destId="{139B54D3-1DB5-4B53-82FF-0CA5F47D1D9C}" srcOrd="1" destOrd="0" presId="urn:microsoft.com/office/officeart/2005/8/layout/orgChart1"/>
    <dgm:cxn modelId="{1AABEE6B-355E-4066-B377-E4521707FBB2}" type="presParOf" srcId="{0E9AE5F1-60CB-4EE6-BB15-8D2BF67B2673}" destId="{7D7A74F1-E4EB-4EFD-8393-354DE2160B16}" srcOrd="1" destOrd="0" presId="urn:microsoft.com/office/officeart/2005/8/layout/orgChart1"/>
    <dgm:cxn modelId="{2F6423CB-9E7F-42FC-A25A-63EAAC88CA36}" type="presParOf" srcId="{0E9AE5F1-60CB-4EE6-BB15-8D2BF67B2673}" destId="{9FFDCE12-FDFD-4A2E-B475-910F209F244A}" srcOrd="2" destOrd="0" presId="urn:microsoft.com/office/officeart/2005/8/layout/orgChart1"/>
    <dgm:cxn modelId="{B7F64BDA-1C93-4B1D-9F45-6B6C8FC20E7F}" type="presParOf" srcId="{C48E0262-448F-445B-BF66-F77CD6DE46D0}" destId="{7FD933B5-AA47-44FC-85B5-1B156BF96B35}" srcOrd="10" destOrd="0" presId="urn:microsoft.com/office/officeart/2005/8/layout/orgChart1"/>
    <dgm:cxn modelId="{1974DBB3-E052-419E-9E11-8B92E374DAA1}" type="presParOf" srcId="{C48E0262-448F-445B-BF66-F77CD6DE46D0}" destId="{1177FD23-57D6-4892-96D7-D407EDD9EDD7}" srcOrd="11" destOrd="0" presId="urn:microsoft.com/office/officeart/2005/8/layout/orgChart1"/>
    <dgm:cxn modelId="{89513A4E-0A88-4F5D-92C7-0F30B7821527}" type="presParOf" srcId="{1177FD23-57D6-4892-96D7-D407EDD9EDD7}" destId="{87F9A7D1-E995-4349-95FA-CAA6C1C86D53}" srcOrd="0" destOrd="0" presId="urn:microsoft.com/office/officeart/2005/8/layout/orgChart1"/>
    <dgm:cxn modelId="{CA542287-7249-48CF-8F85-5AB89247EDFD}" type="presParOf" srcId="{87F9A7D1-E995-4349-95FA-CAA6C1C86D53}" destId="{025AE347-9952-4F63-A006-A7BCE9A2F17C}" srcOrd="0" destOrd="0" presId="urn:microsoft.com/office/officeart/2005/8/layout/orgChart1"/>
    <dgm:cxn modelId="{8DE9DB41-AF11-480B-AC3D-AE3256378811}" type="presParOf" srcId="{87F9A7D1-E995-4349-95FA-CAA6C1C86D53}" destId="{D785BC47-F611-43D9-AED2-AFD6CE2D6D3B}" srcOrd="1" destOrd="0" presId="urn:microsoft.com/office/officeart/2005/8/layout/orgChart1"/>
    <dgm:cxn modelId="{375DB1A7-0F4C-40CD-A02C-26FD98D1B416}" type="presParOf" srcId="{1177FD23-57D6-4892-96D7-D407EDD9EDD7}" destId="{2162B1E3-B588-45AA-8692-345F932A8016}" srcOrd="1" destOrd="0" presId="urn:microsoft.com/office/officeart/2005/8/layout/orgChart1"/>
    <dgm:cxn modelId="{ADBDBA06-7AD1-4847-A453-3C43C2908481}" type="presParOf" srcId="{1177FD23-57D6-4892-96D7-D407EDD9EDD7}" destId="{8DE28339-DCAE-46CA-BF10-1B012A909084}" srcOrd="2" destOrd="0" presId="urn:microsoft.com/office/officeart/2005/8/layout/orgChart1"/>
    <dgm:cxn modelId="{D40F36C6-D1C1-42A0-827C-BA6A6C7D51DD}" type="presParOf" srcId="{4CFA9CDD-DEF6-4F3F-A00B-C83DC1117EFE}" destId="{AAC1C3AD-EAAE-4A1D-8E77-DA9EA65DFB4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17F8B53-1481-4B0A-8043-F6588EDD7AF7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EF13E50-CC0B-48EE-BAEE-4E7788AD4E9C}">
      <dgm:prSet phldrT="[文字]"/>
      <dgm:spPr>
        <a:solidFill>
          <a:srgbClr val="00B0F0"/>
        </a:solidFill>
      </dgm:spPr>
      <dgm:t>
        <a:bodyPr/>
        <a:lstStyle/>
        <a:p>
          <a:r>
            <a:rPr lang="en-US" altLang="zh-TW" dirty="0" smtClean="0">
              <a:solidFill>
                <a:srgbClr val="2B04EE"/>
              </a:solidFill>
            </a:rPr>
            <a:t>Groundwater recharge</a:t>
          </a:r>
        </a:p>
        <a:p>
          <a:r>
            <a:rPr lang="en-US" altLang="zh-TW" dirty="0" smtClean="0">
              <a:solidFill>
                <a:srgbClr val="2B04EE"/>
              </a:solidFill>
            </a:rPr>
            <a:t>Geologically Sensitive Areas </a:t>
          </a:r>
          <a:endParaRPr lang="zh-TW" altLang="en-US" dirty="0"/>
        </a:p>
      </dgm:t>
    </dgm:pt>
    <dgm:pt modelId="{FF722B81-BAA4-4A9B-B18D-C8B2A2051038}" type="parTrans" cxnId="{516AF132-AA5D-413C-B628-12961ABD6544}">
      <dgm:prSet/>
      <dgm:spPr/>
      <dgm:t>
        <a:bodyPr/>
        <a:lstStyle/>
        <a:p>
          <a:endParaRPr lang="zh-TW" altLang="en-US"/>
        </a:p>
      </dgm:t>
    </dgm:pt>
    <dgm:pt modelId="{DE35C9B6-716D-4AAD-BF5E-8F3D347F0747}" type="sibTrans" cxnId="{516AF132-AA5D-413C-B628-12961ABD6544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</dgm:spPr>
      <dgm:t>
        <a:bodyPr/>
        <a:lstStyle/>
        <a:p>
          <a:endParaRPr lang="zh-TW" altLang="en-US"/>
        </a:p>
      </dgm:t>
    </dgm:pt>
    <dgm:pt modelId="{43B8F57C-1832-4353-A152-C52D42B36440}">
      <dgm:prSet phldrT="[文字]"/>
      <dgm:spPr>
        <a:solidFill>
          <a:srgbClr val="FF3300"/>
        </a:solidFill>
      </dgm:spPr>
      <dgm:t>
        <a:bodyPr/>
        <a:lstStyle/>
        <a:p>
          <a:r>
            <a:rPr lang="en-US" altLang="zh-TW" dirty="0" smtClean="0">
              <a:solidFill>
                <a:srgbClr val="2B04EE"/>
              </a:solidFill>
            </a:rPr>
            <a:t>Active fault</a:t>
          </a:r>
        </a:p>
        <a:p>
          <a:r>
            <a:rPr lang="en-US" altLang="zh-TW" dirty="0" smtClean="0">
              <a:solidFill>
                <a:srgbClr val="2B04EE"/>
              </a:solidFill>
            </a:rPr>
            <a:t>Geologically Sensitive Areas </a:t>
          </a:r>
          <a:endParaRPr lang="zh-TW" altLang="en-US" dirty="0"/>
        </a:p>
      </dgm:t>
    </dgm:pt>
    <dgm:pt modelId="{994E02BC-49BB-4FBB-89C2-3709687B29A1}" type="parTrans" cxnId="{E208E78F-059A-44B1-B85A-28F3A31C594C}">
      <dgm:prSet/>
      <dgm:spPr/>
      <dgm:t>
        <a:bodyPr/>
        <a:lstStyle/>
        <a:p>
          <a:endParaRPr lang="zh-TW" altLang="en-US"/>
        </a:p>
      </dgm:t>
    </dgm:pt>
    <dgm:pt modelId="{9FE99787-0E20-43C3-8B16-E2A8B114E795}" type="sibTrans" cxnId="{E208E78F-059A-44B1-B85A-28F3A31C594C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zh-TW" altLang="en-US"/>
        </a:p>
      </dgm:t>
    </dgm:pt>
    <dgm:pt modelId="{A15B5E9B-F9CE-4A31-9EFF-770676E72E1A}">
      <dgm:prSet/>
      <dgm:spPr>
        <a:solidFill>
          <a:srgbClr val="FF9900"/>
        </a:solidFill>
      </dgm:spPr>
      <dgm:t>
        <a:bodyPr/>
        <a:lstStyle/>
        <a:p>
          <a:r>
            <a:rPr lang="en-US" altLang="zh-TW" dirty="0" err="1" smtClean="0">
              <a:solidFill>
                <a:srgbClr val="2B04EE"/>
              </a:solidFill>
            </a:rPr>
            <a:t>Geoheritage</a:t>
          </a:r>
          <a:endParaRPr lang="en-US" altLang="zh-TW" dirty="0" smtClean="0">
            <a:solidFill>
              <a:srgbClr val="2B04EE"/>
            </a:solidFill>
          </a:endParaRPr>
        </a:p>
        <a:p>
          <a:r>
            <a:rPr lang="en-US" altLang="zh-TW" dirty="0" smtClean="0">
              <a:solidFill>
                <a:srgbClr val="2B04EE"/>
              </a:solidFill>
            </a:rPr>
            <a:t>Geologically Sensitive Areas </a:t>
          </a:r>
        </a:p>
      </dgm:t>
    </dgm:pt>
    <dgm:pt modelId="{69A505BA-5B70-40A2-8DD4-E69AF30ED124}" type="parTrans" cxnId="{7B2D7F69-880E-4F09-A035-3A436455F2FC}">
      <dgm:prSet/>
      <dgm:spPr/>
      <dgm:t>
        <a:bodyPr/>
        <a:lstStyle/>
        <a:p>
          <a:endParaRPr lang="zh-TW" altLang="en-US"/>
        </a:p>
      </dgm:t>
    </dgm:pt>
    <dgm:pt modelId="{5DC0BFF5-BF1F-4481-8661-85C63E9D4406}" type="sibTrans" cxnId="{7B2D7F69-880E-4F09-A035-3A436455F2FC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zh-TW" altLang="en-US"/>
        </a:p>
      </dgm:t>
    </dgm:pt>
    <dgm:pt modelId="{D26637EE-8695-4B09-A052-156A1345134F}">
      <dgm:prSet/>
      <dgm:spPr>
        <a:solidFill>
          <a:srgbClr val="EB49DC"/>
        </a:solidFill>
      </dgm:spPr>
      <dgm:t>
        <a:bodyPr/>
        <a:lstStyle/>
        <a:p>
          <a:r>
            <a:rPr lang="en-US" altLang="zh-TW" dirty="0" smtClean="0">
              <a:solidFill>
                <a:srgbClr val="2B04EE"/>
              </a:solidFill>
            </a:rPr>
            <a:t>Landslide</a:t>
          </a:r>
        </a:p>
        <a:p>
          <a:r>
            <a:rPr lang="en-US" altLang="zh-TW" dirty="0" smtClean="0">
              <a:solidFill>
                <a:srgbClr val="2B04EE"/>
              </a:solidFill>
            </a:rPr>
            <a:t>Geologically Sensitive Areas </a:t>
          </a:r>
          <a:endParaRPr lang="zh-TW" altLang="en-US" dirty="0"/>
        </a:p>
      </dgm:t>
    </dgm:pt>
    <dgm:pt modelId="{B5E54418-F0BE-4722-B57D-325A69CE08C2}" type="parTrans" cxnId="{27D2DAA6-C410-454D-AFD3-E33E16FDCA92}">
      <dgm:prSet/>
      <dgm:spPr/>
      <dgm:t>
        <a:bodyPr/>
        <a:lstStyle/>
        <a:p>
          <a:endParaRPr lang="zh-TW" altLang="en-US"/>
        </a:p>
      </dgm:t>
    </dgm:pt>
    <dgm:pt modelId="{1D0853D3-97B2-449D-8B59-6824A3B8B8EC}" type="sibTrans" cxnId="{27D2DAA6-C410-454D-AFD3-E33E16FDCA92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6000" b="-36000"/>
          </a:stretch>
        </a:blipFill>
      </dgm:spPr>
      <dgm:t>
        <a:bodyPr/>
        <a:lstStyle/>
        <a:p>
          <a:endParaRPr lang="zh-TW" altLang="en-US"/>
        </a:p>
      </dgm:t>
    </dgm:pt>
    <dgm:pt modelId="{1A116E9B-2832-4928-985E-E06BFAFAAA7A}" type="pres">
      <dgm:prSet presAssocID="{317F8B53-1481-4B0A-8043-F6588EDD7AF7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zh-TW" altLang="en-US"/>
        </a:p>
      </dgm:t>
    </dgm:pt>
    <dgm:pt modelId="{D7C59E46-AF8A-45B0-86B0-7F89527AA503}" type="pres">
      <dgm:prSet presAssocID="{BEF13E50-CC0B-48EE-BAEE-4E7788AD4E9C}" presName="text1" presStyleCnt="0"/>
      <dgm:spPr/>
    </dgm:pt>
    <dgm:pt modelId="{B579A14E-5BAD-479E-A086-FB8139D6A3C4}" type="pres">
      <dgm:prSet presAssocID="{BEF13E50-CC0B-48EE-BAEE-4E7788AD4E9C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FBBCCF-1AB1-45AC-892C-433D0159F329}" type="pres">
      <dgm:prSet presAssocID="{BEF13E50-CC0B-48EE-BAEE-4E7788AD4E9C}" presName="textaccent1" presStyleCnt="0"/>
      <dgm:spPr/>
    </dgm:pt>
    <dgm:pt modelId="{3AB30F6F-0733-4564-AA57-913E365A8C21}" type="pres">
      <dgm:prSet presAssocID="{BEF13E50-CC0B-48EE-BAEE-4E7788AD4E9C}" presName="accentRepeatNode" presStyleLbl="solidAlignAcc1" presStyleIdx="0" presStyleCnt="8"/>
      <dgm:spPr>
        <a:solidFill>
          <a:srgbClr val="FFFF00"/>
        </a:solidFill>
      </dgm:spPr>
      <dgm:t>
        <a:bodyPr/>
        <a:lstStyle/>
        <a:p>
          <a:endParaRPr lang="zh-TW" altLang="en-US"/>
        </a:p>
      </dgm:t>
    </dgm:pt>
    <dgm:pt modelId="{B075F921-1137-4B3B-90CF-256D0E683BD8}" type="pres">
      <dgm:prSet presAssocID="{DE35C9B6-716D-4AAD-BF5E-8F3D347F0747}" presName="image1" presStyleCnt="0"/>
      <dgm:spPr/>
    </dgm:pt>
    <dgm:pt modelId="{AFE6BD2B-5ABC-4FEF-8B7B-B992AE8CC988}" type="pres">
      <dgm:prSet presAssocID="{DE35C9B6-716D-4AAD-BF5E-8F3D347F0747}" presName="imageRepeatNode" presStyleLbl="alignAcc1" presStyleIdx="0" presStyleCnt="4"/>
      <dgm:spPr/>
      <dgm:t>
        <a:bodyPr/>
        <a:lstStyle/>
        <a:p>
          <a:endParaRPr lang="zh-TW" altLang="en-US"/>
        </a:p>
      </dgm:t>
    </dgm:pt>
    <dgm:pt modelId="{35B7F689-0DC8-48CE-9142-B735A0E9E1BC}" type="pres">
      <dgm:prSet presAssocID="{DE35C9B6-716D-4AAD-BF5E-8F3D347F0747}" presName="imageaccent1" presStyleCnt="0"/>
      <dgm:spPr/>
    </dgm:pt>
    <dgm:pt modelId="{B3C15D43-D3BE-4DF0-A06C-403DFDED69BD}" type="pres">
      <dgm:prSet presAssocID="{DE35C9B6-716D-4AAD-BF5E-8F3D347F0747}" presName="accentRepeatNode" presStyleLbl="solidAlignAcc1" presStyleIdx="1" presStyleCnt="8"/>
      <dgm:spPr>
        <a:solidFill>
          <a:srgbClr val="FFFF00"/>
        </a:solidFill>
      </dgm:spPr>
      <dgm:t>
        <a:bodyPr/>
        <a:lstStyle/>
        <a:p>
          <a:endParaRPr lang="zh-TW" altLang="en-US"/>
        </a:p>
      </dgm:t>
    </dgm:pt>
    <dgm:pt modelId="{1247B56B-2BA1-4B03-A571-D6694A41745A}" type="pres">
      <dgm:prSet presAssocID="{43B8F57C-1832-4353-A152-C52D42B36440}" presName="text2" presStyleCnt="0"/>
      <dgm:spPr/>
    </dgm:pt>
    <dgm:pt modelId="{07735658-B41A-4EA2-AC63-D1FE47DAA5C7}" type="pres">
      <dgm:prSet presAssocID="{43B8F57C-1832-4353-A152-C52D42B36440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530441-8348-4D7C-8345-C5F685E7BF50}" type="pres">
      <dgm:prSet presAssocID="{43B8F57C-1832-4353-A152-C52D42B36440}" presName="textaccent2" presStyleCnt="0"/>
      <dgm:spPr/>
    </dgm:pt>
    <dgm:pt modelId="{536C7812-C586-4024-9358-3CFA6E58E74B}" type="pres">
      <dgm:prSet presAssocID="{43B8F57C-1832-4353-A152-C52D42B36440}" presName="accentRepeatNode" presStyleLbl="solidAlignAcc1" presStyleIdx="2" presStyleCnt="8"/>
      <dgm:spPr>
        <a:solidFill>
          <a:srgbClr val="FF0066"/>
        </a:solidFill>
      </dgm:spPr>
      <dgm:t>
        <a:bodyPr/>
        <a:lstStyle/>
        <a:p>
          <a:endParaRPr lang="zh-TW" altLang="en-US"/>
        </a:p>
      </dgm:t>
    </dgm:pt>
    <dgm:pt modelId="{81ADEA53-24A5-4F41-A25A-9B64878C145F}" type="pres">
      <dgm:prSet presAssocID="{9FE99787-0E20-43C3-8B16-E2A8B114E795}" presName="image2" presStyleCnt="0"/>
      <dgm:spPr/>
    </dgm:pt>
    <dgm:pt modelId="{1A438B95-8EFA-4E32-910D-36EB39C2E783}" type="pres">
      <dgm:prSet presAssocID="{9FE99787-0E20-43C3-8B16-E2A8B114E795}" presName="imageRepeatNode" presStyleLbl="alignAcc1" presStyleIdx="1" presStyleCnt="4"/>
      <dgm:spPr/>
      <dgm:t>
        <a:bodyPr/>
        <a:lstStyle/>
        <a:p>
          <a:endParaRPr lang="zh-TW" altLang="en-US"/>
        </a:p>
      </dgm:t>
    </dgm:pt>
    <dgm:pt modelId="{EFD80628-9E1B-4878-941C-B06244FD63B6}" type="pres">
      <dgm:prSet presAssocID="{9FE99787-0E20-43C3-8B16-E2A8B114E795}" presName="imageaccent2" presStyleCnt="0"/>
      <dgm:spPr/>
    </dgm:pt>
    <dgm:pt modelId="{40ABFCFD-7F0A-4919-B75D-F5D26CEB02D9}" type="pres">
      <dgm:prSet presAssocID="{9FE99787-0E20-43C3-8B16-E2A8B114E795}" presName="accentRepeatNode" presStyleLbl="solidAlignAcc1" presStyleIdx="3" presStyleCnt="8"/>
      <dgm:spPr>
        <a:solidFill>
          <a:srgbClr val="FF0066"/>
        </a:solidFill>
      </dgm:spPr>
      <dgm:t>
        <a:bodyPr/>
        <a:lstStyle/>
        <a:p>
          <a:endParaRPr lang="zh-TW" altLang="en-US"/>
        </a:p>
      </dgm:t>
    </dgm:pt>
    <dgm:pt modelId="{BB0B7209-667F-4F8A-900B-EB5C902F65FC}" type="pres">
      <dgm:prSet presAssocID="{A15B5E9B-F9CE-4A31-9EFF-770676E72E1A}" presName="text3" presStyleCnt="0"/>
      <dgm:spPr/>
    </dgm:pt>
    <dgm:pt modelId="{1DAD1F30-6EC7-4406-99F9-DA493648DCEA}" type="pres">
      <dgm:prSet presAssocID="{A15B5E9B-F9CE-4A31-9EFF-770676E72E1A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7969EF9-AB59-4CDA-B140-58A0B5E6359A}" type="pres">
      <dgm:prSet presAssocID="{A15B5E9B-F9CE-4A31-9EFF-770676E72E1A}" presName="textaccent3" presStyleCnt="0"/>
      <dgm:spPr/>
    </dgm:pt>
    <dgm:pt modelId="{5C466DF2-A744-42D7-B557-4A5A3CEE6B5A}" type="pres">
      <dgm:prSet presAssocID="{A15B5E9B-F9CE-4A31-9EFF-770676E72E1A}" presName="accentRepeatNode" presStyleLbl="solidAlignAcc1" presStyleIdx="4" presStyleCnt="8" custLinFactX="-200000" custLinFactY="400000" custLinFactNeighborX="-282648" custLinFactNeighborY="468836"/>
      <dgm:spPr>
        <a:solidFill>
          <a:srgbClr val="66FF66"/>
        </a:solidFill>
      </dgm:spPr>
      <dgm:t>
        <a:bodyPr/>
        <a:lstStyle/>
        <a:p>
          <a:endParaRPr lang="zh-TW" altLang="en-US"/>
        </a:p>
      </dgm:t>
    </dgm:pt>
    <dgm:pt modelId="{F649F937-D10E-4788-B62B-8D8B9600CDBD}" type="pres">
      <dgm:prSet presAssocID="{5DC0BFF5-BF1F-4481-8661-85C63E9D4406}" presName="image3" presStyleCnt="0"/>
      <dgm:spPr/>
    </dgm:pt>
    <dgm:pt modelId="{A1251088-991B-42FE-85C9-C41B55BEC5BB}" type="pres">
      <dgm:prSet presAssocID="{5DC0BFF5-BF1F-4481-8661-85C63E9D4406}" presName="imageRepeatNode" presStyleLbl="alignAcc1" presStyleIdx="2" presStyleCnt="4"/>
      <dgm:spPr/>
      <dgm:t>
        <a:bodyPr/>
        <a:lstStyle/>
        <a:p>
          <a:endParaRPr lang="zh-TW" altLang="en-US"/>
        </a:p>
      </dgm:t>
    </dgm:pt>
    <dgm:pt modelId="{EE48109D-6C3C-4DE9-8A8C-F2D8E30A83F0}" type="pres">
      <dgm:prSet presAssocID="{5DC0BFF5-BF1F-4481-8661-85C63E9D4406}" presName="imageaccent3" presStyleCnt="0"/>
      <dgm:spPr/>
    </dgm:pt>
    <dgm:pt modelId="{F0B2FEC3-0A90-4FE8-8BBE-372738531E09}" type="pres">
      <dgm:prSet presAssocID="{5DC0BFF5-BF1F-4481-8661-85C63E9D4406}" presName="accentRepeatNode" presStyleLbl="solidAlignAcc1" presStyleIdx="5" presStyleCnt="8"/>
      <dgm:spPr>
        <a:solidFill>
          <a:srgbClr val="66FF66"/>
        </a:solidFill>
      </dgm:spPr>
      <dgm:t>
        <a:bodyPr/>
        <a:lstStyle/>
        <a:p>
          <a:endParaRPr lang="zh-TW" altLang="en-US"/>
        </a:p>
      </dgm:t>
    </dgm:pt>
    <dgm:pt modelId="{BCBB0876-9A03-47F8-8C75-AE92B2CB1F28}" type="pres">
      <dgm:prSet presAssocID="{D26637EE-8695-4B09-A052-156A1345134F}" presName="text4" presStyleCnt="0"/>
      <dgm:spPr/>
    </dgm:pt>
    <dgm:pt modelId="{F1F9A07A-9789-4DC7-9FC6-8C1D07B37280}" type="pres">
      <dgm:prSet presAssocID="{D26637EE-8695-4B09-A052-156A1345134F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E49C81E-81AD-42DE-8D75-007862CB3BD9}" type="pres">
      <dgm:prSet presAssocID="{D26637EE-8695-4B09-A052-156A1345134F}" presName="textaccent4" presStyleCnt="0"/>
      <dgm:spPr/>
    </dgm:pt>
    <dgm:pt modelId="{56273E5C-252B-4DBA-8CF4-E338EEA57D49}" type="pres">
      <dgm:prSet presAssocID="{D26637EE-8695-4B09-A052-156A1345134F}" presName="accentRepeatNode" presStyleLbl="solidAlignAcc1" presStyleIdx="6" presStyleCnt="8"/>
      <dgm:spPr>
        <a:solidFill>
          <a:srgbClr val="FF99FF"/>
        </a:solidFill>
      </dgm:spPr>
      <dgm:t>
        <a:bodyPr/>
        <a:lstStyle/>
        <a:p>
          <a:endParaRPr lang="zh-TW" altLang="en-US"/>
        </a:p>
      </dgm:t>
    </dgm:pt>
    <dgm:pt modelId="{6086DB36-628E-4C82-9B43-2B1807F970CC}" type="pres">
      <dgm:prSet presAssocID="{1D0853D3-97B2-449D-8B59-6824A3B8B8EC}" presName="image4" presStyleCnt="0"/>
      <dgm:spPr/>
    </dgm:pt>
    <dgm:pt modelId="{4D4EE633-D7C8-41EE-AEF4-3FA5518A9748}" type="pres">
      <dgm:prSet presAssocID="{1D0853D3-97B2-449D-8B59-6824A3B8B8EC}" presName="imageRepeatNode" presStyleLbl="alignAcc1" presStyleIdx="3" presStyleCnt="4"/>
      <dgm:spPr/>
      <dgm:t>
        <a:bodyPr/>
        <a:lstStyle/>
        <a:p>
          <a:endParaRPr lang="zh-TW" altLang="en-US"/>
        </a:p>
      </dgm:t>
    </dgm:pt>
    <dgm:pt modelId="{B875D586-91F5-44D7-9CF4-A2F403B561E8}" type="pres">
      <dgm:prSet presAssocID="{1D0853D3-97B2-449D-8B59-6824A3B8B8EC}" presName="imageaccent4" presStyleCnt="0"/>
      <dgm:spPr/>
    </dgm:pt>
    <dgm:pt modelId="{53C9DC6E-198D-4166-86D7-2ED8B1646726}" type="pres">
      <dgm:prSet presAssocID="{1D0853D3-97B2-449D-8B59-6824A3B8B8EC}" presName="accentRepeatNode" presStyleLbl="solidAlignAcc1" presStyleIdx="7" presStyleCnt="8"/>
      <dgm:spPr>
        <a:solidFill>
          <a:srgbClr val="FF99FF"/>
        </a:solidFill>
      </dgm:spPr>
      <dgm:t>
        <a:bodyPr/>
        <a:lstStyle/>
        <a:p>
          <a:endParaRPr lang="zh-TW" altLang="en-US"/>
        </a:p>
      </dgm:t>
    </dgm:pt>
  </dgm:ptLst>
  <dgm:cxnLst>
    <dgm:cxn modelId="{4563ECFB-1D88-4129-A835-108ECF20D91A}" type="presOf" srcId="{D26637EE-8695-4B09-A052-156A1345134F}" destId="{F1F9A07A-9789-4DC7-9FC6-8C1D07B37280}" srcOrd="0" destOrd="0" presId="urn:microsoft.com/office/officeart/2008/layout/HexagonCluster"/>
    <dgm:cxn modelId="{27D2DAA6-C410-454D-AFD3-E33E16FDCA92}" srcId="{317F8B53-1481-4B0A-8043-F6588EDD7AF7}" destId="{D26637EE-8695-4B09-A052-156A1345134F}" srcOrd="3" destOrd="0" parTransId="{B5E54418-F0BE-4722-B57D-325A69CE08C2}" sibTransId="{1D0853D3-97B2-449D-8B59-6824A3B8B8EC}"/>
    <dgm:cxn modelId="{B67890E2-8F7B-44BA-8ECE-39BEB21F489C}" type="presOf" srcId="{5DC0BFF5-BF1F-4481-8661-85C63E9D4406}" destId="{A1251088-991B-42FE-85C9-C41B55BEC5BB}" srcOrd="0" destOrd="0" presId="urn:microsoft.com/office/officeart/2008/layout/HexagonCluster"/>
    <dgm:cxn modelId="{B957EC25-B58C-4DDA-86EA-D855BC2F4BEC}" type="presOf" srcId="{43B8F57C-1832-4353-A152-C52D42B36440}" destId="{07735658-B41A-4EA2-AC63-D1FE47DAA5C7}" srcOrd="0" destOrd="0" presId="urn:microsoft.com/office/officeart/2008/layout/HexagonCluster"/>
    <dgm:cxn modelId="{F543B64D-66D5-4CD5-BB2E-530519E52D65}" type="presOf" srcId="{A15B5E9B-F9CE-4A31-9EFF-770676E72E1A}" destId="{1DAD1F30-6EC7-4406-99F9-DA493648DCEA}" srcOrd="0" destOrd="0" presId="urn:microsoft.com/office/officeart/2008/layout/HexagonCluster"/>
    <dgm:cxn modelId="{A77A6FF9-D743-4068-984F-52F28C0376C8}" type="presOf" srcId="{9FE99787-0E20-43C3-8B16-E2A8B114E795}" destId="{1A438B95-8EFA-4E32-910D-36EB39C2E783}" srcOrd="0" destOrd="0" presId="urn:microsoft.com/office/officeart/2008/layout/HexagonCluster"/>
    <dgm:cxn modelId="{516AF132-AA5D-413C-B628-12961ABD6544}" srcId="{317F8B53-1481-4B0A-8043-F6588EDD7AF7}" destId="{BEF13E50-CC0B-48EE-BAEE-4E7788AD4E9C}" srcOrd="0" destOrd="0" parTransId="{FF722B81-BAA4-4A9B-B18D-C8B2A2051038}" sibTransId="{DE35C9B6-716D-4AAD-BF5E-8F3D347F0747}"/>
    <dgm:cxn modelId="{D35043D9-2992-44BF-9E9E-1C91D22A503D}" type="presOf" srcId="{BEF13E50-CC0B-48EE-BAEE-4E7788AD4E9C}" destId="{B579A14E-5BAD-479E-A086-FB8139D6A3C4}" srcOrd="0" destOrd="0" presId="urn:microsoft.com/office/officeart/2008/layout/HexagonCluster"/>
    <dgm:cxn modelId="{40B7B344-5E43-44AE-B1B0-AE53A77D05DA}" type="presOf" srcId="{317F8B53-1481-4B0A-8043-F6588EDD7AF7}" destId="{1A116E9B-2832-4928-985E-E06BFAFAAA7A}" srcOrd="0" destOrd="0" presId="urn:microsoft.com/office/officeart/2008/layout/HexagonCluster"/>
    <dgm:cxn modelId="{7B2D7F69-880E-4F09-A035-3A436455F2FC}" srcId="{317F8B53-1481-4B0A-8043-F6588EDD7AF7}" destId="{A15B5E9B-F9CE-4A31-9EFF-770676E72E1A}" srcOrd="2" destOrd="0" parTransId="{69A505BA-5B70-40A2-8DD4-E69AF30ED124}" sibTransId="{5DC0BFF5-BF1F-4481-8661-85C63E9D4406}"/>
    <dgm:cxn modelId="{E208E78F-059A-44B1-B85A-28F3A31C594C}" srcId="{317F8B53-1481-4B0A-8043-F6588EDD7AF7}" destId="{43B8F57C-1832-4353-A152-C52D42B36440}" srcOrd="1" destOrd="0" parTransId="{994E02BC-49BB-4FBB-89C2-3709687B29A1}" sibTransId="{9FE99787-0E20-43C3-8B16-E2A8B114E795}"/>
    <dgm:cxn modelId="{9D040ED6-E0D2-4703-B623-5274B0099BC0}" type="presOf" srcId="{DE35C9B6-716D-4AAD-BF5E-8F3D347F0747}" destId="{AFE6BD2B-5ABC-4FEF-8B7B-B992AE8CC988}" srcOrd="0" destOrd="0" presId="urn:microsoft.com/office/officeart/2008/layout/HexagonCluster"/>
    <dgm:cxn modelId="{0E6760D5-D791-4019-A21B-C3B0C800E9F7}" type="presOf" srcId="{1D0853D3-97B2-449D-8B59-6824A3B8B8EC}" destId="{4D4EE633-D7C8-41EE-AEF4-3FA5518A9748}" srcOrd="0" destOrd="0" presId="urn:microsoft.com/office/officeart/2008/layout/HexagonCluster"/>
    <dgm:cxn modelId="{67ADBFE2-91EB-4499-AAD6-509AFD393A29}" type="presParOf" srcId="{1A116E9B-2832-4928-985E-E06BFAFAAA7A}" destId="{D7C59E46-AF8A-45B0-86B0-7F89527AA503}" srcOrd="0" destOrd="0" presId="urn:microsoft.com/office/officeart/2008/layout/HexagonCluster"/>
    <dgm:cxn modelId="{268A667A-5E9D-41FC-B080-33439DDF8120}" type="presParOf" srcId="{D7C59E46-AF8A-45B0-86B0-7F89527AA503}" destId="{B579A14E-5BAD-479E-A086-FB8139D6A3C4}" srcOrd="0" destOrd="0" presId="urn:microsoft.com/office/officeart/2008/layout/HexagonCluster"/>
    <dgm:cxn modelId="{958656D9-0A89-4311-BA4B-7143312F165F}" type="presParOf" srcId="{1A116E9B-2832-4928-985E-E06BFAFAAA7A}" destId="{25FBBCCF-1AB1-45AC-892C-433D0159F329}" srcOrd="1" destOrd="0" presId="urn:microsoft.com/office/officeart/2008/layout/HexagonCluster"/>
    <dgm:cxn modelId="{622A9481-9AB9-4B54-AD01-00FA0128CEE3}" type="presParOf" srcId="{25FBBCCF-1AB1-45AC-892C-433D0159F329}" destId="{3AB30F6F-0733-4564-AA57-913E365A8C21}" srcOrd="0" destOrd="0" presId="urn:microsoft.com/office/officeart/2008/layout/HexagonCluster"/>
    <dgm:cxn modelId="{A00E6192-9A70-4D95-A17C-57178DB85A12}" type="presParOf" srcId="{1A116E9B-2832-4928-985E-E06BFAFAAA7A}" destId="{B075F921-1137-4B3B-90CF-256D0E683BD8}" srcOrd="2" destOrd="0" presId="urn:microsoft.com/office/officeart/2008/layout/HexagonCluster"/>
    <dgm:cxn modelId="{58AE74DB-1E36-4E33-A2F4-A7D261C36E34}" type="presParOf" srcId="{B075F921-1137-4B3B-90CF-256D0E683BD8}" destId="{AFE6BD2B-5ABC-4FEF-8B7B-B992AE8CC988}" srcOrd="0" destOrd="0" presId="urn:microsoft.com/office/officeart/2008/layout/HexagonCluster"/>
    <dgm:cxn modelId="{040CE621-7752-40C3-BE40-19D74EDB99F0}" type="presParOf" srcId="{1A116E9B-2832-4928-985E-E06BFAFAAA7A}" destId="{35B7F689-0DC8-48CE-9142-B735A0E9E1BC}" srcOrd="3" destOrd="0" presId="urn:microsoft.com/office/officeart/2008/layout/HexagonCluster"/>
    <dgm:cxn modelId="{D22C7A4A-8A56-4EE8-B43F-6C6C8142EA12}" type="presParOf" srcId="{35B7F689-0DC8-48CE-9142-B735A0E9E1BC}" destId="{B3C15D43-D3BE-4DF0-A06C-403DFDED69BD}" srcOrd="0" destOrd="0" presId="urn:microsoft.com/office/officeart/2008/layout/HexagonCluster"/>
    <dgm:cxn modelId="{0F582CFC-30ED-401A-8C52-801CCFEB8D2C}" type="presParOf" srcId="{1A116E9B-2832-4928-985E-E06BFAFAAA7A}" destId="{1247B56B-2BA1-4B03-A571-D6694A41745A}" srcOrd="4" destOrd="0" presId="urn:microsoft.com/office/officeart/2008/layout/HexagonCluster"/>
    <dgm:cxn modelId="{DCC42592-FE42-4F5B-8DCE-3562D5F78C47}" type="presParOf" srcId="{1247B56B-2BA1-4B03-A571-D6694A41745A}" destId="{07735658-B41A-4EA2-AC63-D1FE47DAA5C7}" srcOrd="0" destOrd="0" presId="urn:microsoft.com/office/officeart/2008/layout/HexagonCluster"/>
    <dgm:cxn modelId="{500D05F9-D5E3-4BB4-8AD7-6BD906998D61}" type="presParOf" srcId="{1A116E9B-2832-4928-985E-E06BFAFAAA7A}" destId="{6A530441-8348-4D7C-8345-C5F685E7BF50}" srcOrd="5" destOrd="0" presId="urn:microsoft.com/office/officeart/2008/layout/HexagonCluster"/>
    <dgm:cxn modelId="{954B3217-5502-4029-9998-4AA9FF924D58}" type="presParOf" srcId="{6A530441-8348-4D7C-8345-C5F685E7BF50}" destId="{536C7812-C586-4024-9358-3CFA6E58E74B}" srcOrd="0" destOrd="0" presId="urn:microsoft.com/office/officeart/2008/layout/HexagonCluster"/>
    <dgm:cxn modelId="{C8EF5A42-7654-4C17-8C79-ABD36E158276}" type="presParOf" srcId="{1A116E9B-2832-4928-985E-E06BFAFAAA7A}" destId="{81ADEA53-24A5-4F41-A25A-9B64878C145F}" srcOrd="6" destOrd="0" presId="urn:microsoft.com/office/officeart/2008/layout/HexagonCluster"/>
    <dgm:cxn modelId="{6BDFBB77-B074-4C62-B82A-B55AD9869F83}" type="presParOf" srcId="{81ADEA53-24A5-4F41-A25A-9B64878C145F}" destId="{1A438B95-8EFA-4E32-910D-36EB39C2E783}" srcOrd="0" destOrd="0" presId="urn:microsoft.com/office/officeart/2008/layout/HexagonCluster"/>
    <dgm:cxn modelId="{A6A26D37-3C66-4A48-B913-F1304409B540}" type="presParOf" srcId="{1A116E9B-2832-4928-985E-E06BFAFAAA7A}" destId="{EFD80628-9E1B-4878-941C-B06244FD63B6}" srcOrd="7" destOrd="0" presId="urn:microsoft.com/office/officeart/2008/layout/HexagonCluster"/>
    <dgm:cxn modelId="{27656841-1A93-4767-9452-7EC53BCA7358}" type="presParOf" srcId="{EFD80628-9E1B-4878-941C-B06244FD63B6}" destId="{40ABFCFD-7F0A-4919-B75D-F5D26CEB02D9}" srcOrd="0" destOrd="0" presId="urn:microsoft.com/office/officeart/2008/layout/HexagonCluster"/>
    <dgm:cxn modelId="{4AEF2148-3D36-4E9E-97D4-DDE339D7A96B}" type="presParOf" srcId="{1A116E9B-2832-4928-985E-E06BFAFAAA7A}" destId="{BB0B7209-667F-4F8A-900B-EB5C902F65FC}" srcOrd="8" destOrd="0" presId="urn:microsoft.com/office/officeart/2008/layout/HexagonCluster"/>
    <dgm:cxn modelId="{C2EC5005-DEA2-43E7-B3C3-9B004B01F741}" type="presParOf" srcId="{BB0B7209-667F-4F8A-900B-EB5C902F65FC}" destId="{1DAD1F30-6EC7-4406-99F9-DA493648DCEA}" srcOrd="0" destOrd="0" presId="urn:microsoft.com/office/officeart/2008/layout/HexagonCluster"/>
    <dgm:cxn modelId="{507A0827-06A9-45D7-A829-EE8B5523DD2D}" type="presParOf" srcId="{1A116E9B-2832-4928-985E-E06BFAFAAA7A}" destId="{27969EF9-AB59-4CDA-B140-58A0B5E6359A}" srcOrd="9" destOrd="0" presId="urn:microsoft.com/office/officeart/2008/layout/HexagonCluster"/>
    <dgm:cxn modelId="{7B72D3EC-6490-4E41-80BE-449A24E1704E}" type="presParOf" srcId="{27969EF9-AB59-4CDA-B140-58A0B5E6359A}" destId="{5C466DF2-A744-42D7-B557-4A5A3CEE6B5A}" srcOrd="0" destOrd="0" presId="urn:microsoft.com/office/officeart/2008/layout/HexagonCluster"/>
    <dgm:cxn modelId="{E5D22893-9692-4E22-AA68-8473D3FEEADA}" type="presParOf" srcId="{1A116E9B-2832-4928-985E-E06BFAFAAA7A}" destId="{F649F937-D10E-4788-B62B-8D8B9600CDBD}" srcOrd="10" destOrd="0" presId="urn:microsoft.com/office/officeart/2008/layout/HexagonCluster"/>
    <dgm:cxn modelId="{AE6B1D45-4A5A-42A3-8299-17171A24F505}" type="presParOf" srcId="{F649F937-D10E-4788-B62B-8D8B9600CDBD}" destId="{A1251088-991B-42FE-85C9-C41B55BEC5BB}" srcOrd="0" destOrd="0" presId="urn:microsoft.com/office/officeart/2008/layout/HexagonCluster"/>
    <dgm:cxn modelId="{378153F2-BCA1-449C-8C5F-C4C07C38AB0B}" type="presParOf" srcId="{1A116E9B-2832-4928-985E-E06BFAFAAA7A}" destId="{EE48109D-6C3C-4DE9-8A8C-F2D8E30A83F0}" srcOrd="11" destOrd="0" presId="urn:microsoft.com/office/officeart/2008/layout/HexagonCluster"/>
    <dgm:cxn modelId="{214492F1-66C0-4152-9980-A89560FE3115}" type="presParOf" srcId="{EE48109D-6C3C-4DE9-8A8C-F2D8E30A83F0}" destId="{F0B2FEC3-0A90-4FE8-8BBE-372738531E09}" srcOrd="0" destOrd="0" presId="urn:microsoft.com/office/officeart/2008/layout/HexagonCluster"/>
    <dgm:cxn modelId="{54E9D3E2-D526-4A24-A4EE-361FC5FC5A4C}" type="presParOf" srcId="{1A116E9B-2832-4928-985E-E06BFAFAAA7A}" destId="{BCBB0876-9A03-47F8-8C75-AE92B2CB1F28}" srcOrd="12" destOrd="0" presId="urn:microsoft.com/office/officeart/2008/layout/HexagonCluster"/>
    <dgm:cxn modelId="{903A4F26-3584-4E5D-9165-F09FEE727644}" type="presParOf" srcId="{BCBB0876-9A03-47F8-8C75-AE92B2CB1F28}" destId="{F1F9A07A-9789-4DC7-9FC6-8C1D07B37280}" srcOrd="0" destOrd="0" presId="urn:microsoft.com/office/officeart/2008/layout/HexagonCluster"/>
    <dgm:cxn modelId="{4F08F0C4-00EE-4762-95CE-856FE25A3759}" type="presParOf" srcId="{1A116E9B-2832-4928-985E-E06BFAFAAA7A}" destId="{6E49C81E-81AD-42DE-8D75-007862CB3BD9}" srcOrd="13" destOrd="0" presId="urn:microsoft.com/office/officeart/2008/layout/HexagonCluster"/>
    <dgm:cxn modelId="{8D777524-916C-4B5B-A455-ED42D06CF9ED}" type="presParOf" srcId="{6E49C81E-81AD-42DE-8D75-007862CB3BD9}" destId="{56273E5C-252B-4DBA-8CF4-E338EEA57D49}" srcOrd="0" destOrd="0" presId="urn:microsoft.com/office/officeart/2008/layout/HexagonCluster"/>
    <dgm:cxn modelId="{DE03C3C0-2837-45BB-B470-7641B783BEAA}" type="presParOf" srcId="{1A116E9B-2832-4928-985E-E06BFAFAAA7A}" destId="{6086DB36-628E-4C82-9B43-2B1807F970CC}" srcOrd="14" destOrd="0" presId="urn:microsoft.com/office/officeart/2008/layout/HexagonCluster"/>
    <dgm:cxn modelId="{F6997D36-8EE5-474C-83BB-939BCDD6CFAD}" type="presParOf" srcId="{6086DB36-628E-4C82-9B43-2B1807F970CC}" destId="{4D4EE633-D7C8-41EE-AEF4-3FA5518A9748}" srcOrd="0" destOrd="0" presId="urn:microsoft.com/office/officeart/2008/layout/HexagonCluster"/>
    <dgm:cxn modelId="{74293DDC-73C5-4498-8274-EDDBC2B21CBD}" type="presParOf" srcId="{1A116E9B-2832-4928-985E-E06BFAFAAA7A}" destId="{B875D586-91F5-44D7-9CF4-A2F403B561E8}" srcOrd="15" destOrd="0" presId="urn:microsoft.com/office/officeart/2008/layout/HexagonCluster"/>
    <dgm:cxn modelId="{8620F398-A6CD-47FE-BEAE-0AD1250A9EF7}" type="presParOf" srcId="{B875D586-91F5-44D7-9CF4-A2F403B561E8}" destId="{53C9DC6E-198D-4166-86D7-2ED8B1646726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993F17F-0A1E-4A07-AE2E-71201D41C074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4ABDB349-F422-4051-BDF4-F518E6ADF062}">
      <dgm:prSet phldrT="[文字]"/>
      <dgm:spPr>
        <a:solidFill>
          <a:srgbClr val="FFFF00"/>
        </a:solidFill>
      </dgm:spPr>
      <dgm:t>
        <a:bodyPr/>
        <a:lstStyle/>
        <a:p>
          <a:r>
            <a:rPr lang="en-US" altLang="zh-TW" dirty="0" smtClean="0">
              <a:solidFill>
                <a:srgbClr val="2B04EE"/>
              </a:solidFill>
            </a:rPr>
            <a:t>Professional Applied Geologist </a:t>
          </a:r>
          <a:endParaRPr lang="zh-TW" altLang="en-US" dirty="0"/>
        </a:p>
      </dgm:t>
    </dgm:pt>
    <dgm:pt modelId="{CED1E10C-F773-4B3A-BF2D-9943856B43F3}" type="parTrans" cxnId="{14F8848B-84DD-4DD6-91A2-4C40A9B2DCC5}">
      <dgm:prSet/>
      <dgm:spPr/>
      <dgm:t>
        <a:bodyPr/>
        <a:lstStyle/>
        <a:p>
          <a:endParaRPr lang="zh-TW" altLang="en-US"/>
        </a:p>
      </dgm:t>
    </dgm:pt>
    <dgm:pt modelId="{7C679BC8-2A2B-4A72-A451-652775C8B606}" type="sibTrans" cxnId="{14F8848B-84DD-4DD6-91A2-4C40A9B2DCC5}">
      <dgm:prSet/>
      <dgm:spPr/>
      <dgm:t>
        <a:bodyPr/>
        <a:lstStyle/>
        <a:p>
          <a:endParaRPr lang="zh-TW" altLang="en-US"/>
        </a:p>
      </dgm:t>
    </dgm:pt>
    <dgm:pt modelId="{D1836E27-57FE-400F-B11B-87D462227C58}">
      <dgm:prSet phldrT="[文字]" custT="1"/>
      <dgm:spPr>
        <a:solidFill>
          <a:srgbClr val="92D05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Promoting geological education and raising the public’s consciousness of the geological environment</a:t>
          </a:r>
          <a:endParaRPr lang="zh-TW" altLang="en-US" sz="1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700" dirty="0"/>
        </a:p>
      </dgm:t>
    </dgm:pt>
    <dgm:pt modelId="{08E168BF-5A65-425A-8C66-5DEEF760BE98}" type="parTrans" cxnId="{C8F56AB6-6D99-44C4-9B3B-0CA6AC5473E7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zh-TW" altLang="en-US"/>
        </a:p>
      </dgm:t>
    </dgm:pt>
    <dgm:pt modelId="{43781D33-C35A-4C36-87A2-FB4D9C60ADAC}" type="sibTrans" cxnId="{C8F56AB6-6D99-44C4-9B3B-0CA6AC5473E7}">
      <dgm:prSet/>
      <dgm:spPr/>
      <dgm:t>
        <a:bodyPr/>
        <a:lstStyle/>
        <a:p>
          <a:endParaRPr lang="zh-TW" altLang="en-US"/>
        </a:p>
      </dgm:t>
    </dgm:pt>
    <dgm:pt modelId="{1D700D8D-B8AE-430B-B03E-C0B5AE0C1C1D}">
      <dgm:prSet phldrT="[文字]"/>
      <dgm:spPr>
        <a:solidFill>
          <a:srgbClr val="0099FF"/>
        </a:solidFill>
      </dgm:spPr>
      <dgm:t>
        <a:bodyPr/>
        <a:lstStyle/>
        <a:p>
          <a:r>
            <a: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Report reviews</a:t>
          </a:r>
          <a:endParaRPr lang="zh-TW" altLang="en-US" dirty="0"/>
        </a:p>
      </dgm:t>
    </dgm:pt>
    <dgm:pt modelId="{55258F5D-E2C1-4627-B4FB-933969B0E8D7}" type="parTrans" cxnId="{1AA27779-9AC1-431B-919B-A784B7242F2F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zh-TW" altLang="en-US"/>
        </a:p>
      </dgm:t>
    </dgm:pt>
    <dgm:pt modelId="{EB4506F2-1272-43FD-AA83-D6EFE27C5D80}" type="sibTrans" cxnId="{1AA27779-9AC1-431B-919B-A784B7242F2F}">
      <dgm:prSet/>
      <dgm:spPr/>
      <dgm:t>
        <a:bodyPr/>
        <a:lstStyle/>
        <a:p>
          <a:endParaRPr lang="zh-TW" altLang="en-US"/>
        </a:p>
      </dgm:t>
    </dgm:pt>
    <dgm:pt modelId="{3B9A37E7-96C4-4229-B3EA-1D6EBB65778E}">
      <dgm:prSet phldrT="[文字]"/>
      <dgm:spPr>
        <a:solidFill>
          <a:srgbClr val="FFCC0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Geological Site investigations and geological safety assessments </a:t>
          </a:r>
          <a:endParaRPr lang="zh-TW" altLang="en-US" dirty="0" smtClean="0"/>
        </a:p>
      </dgm:t>
    </dgm:pt>
    <dgm:pt modelId="{68DA777C-66E6-423B-9D50-14154CFDCF21}" type="parTrans" cxnId="{A9FFCB20-347D-4949-B738-5AC8D6ECCEC8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zh-TW" altLang="en-US"/>
        </a:p>
      </dgm:t>
    </dgm:pt>
    <dgm:pt modelId="{86205B58-6731-4540-B136-4D637D8575CA}" type="sibTrans" cxnId="{A9FFCB20-347D-4949-B738-5AC8D6ECCEC8}">
      <dgm:prSet/>
      <dgm:spPr/>
      <dgm:t>
        <a:bodyPr/>
        <a:lstStyle/>
        <a:p>
          <a:endParaRPr lang="zh-TW" altLang="en-US"/>
        </a:p>
      </dgm:t>
    </dgm:pt>
    <dgm:pt modelId="{BE0D43C5-5EB9-464D-96C8-18A30981856A}">
      <dgm:prSet/>
      <dgm:spPr>
        <a:solidFill>
          <a:srgbClr val="FF99FF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Geological hazard appraisals</a:t>
          </a:r>
          <a:endParaRPr lang="zh-TW" altLang="en-US" dirty="0" smtClean="0"/>
        </a:p>
        <a:p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E8F231-9711-4F35-8E36-28329ABBA26E}" type="parTrans" cxnId="{42BCA0DD-5C9D-485F-83BE-C097F1F8EAD3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zh-TW" altLang="en-US"/>
        </a:p>
      </dgm:t>
    </dgm:pt>
    <dgm:pt modelId="{918B35D7-BFF9-4F0A-8027-57BE075DE627}" type="sibTrans" cxnId="{42BCA0DD-5C9D-485F-83BE-C097F1F8EAD3}">
      <dgm:prSet/>
      <dgm:spPr/>
      <dgm:t>
        <a:bodyPr/>
        <a:lstStyle/>
        <a:p>
          <a:endParaRPr lang="zh-TW" altLang="en-US"/>
        </a:p>
      </dgm:t>
    </dgm:pt>
    <dgm:pt modelId="{33CBA054-27EE-4F29-B56A-D2D98FD50C08}">
      <dgm:prSet/>
      <dgm:spPr/>
      <dgm:t>
        <a:bodyPr/>
        <a:lstStyle/>
        <a:p>
          <a:endParaRPr lang="zh-TW" altLang="en-US"/>
        </a:p>
      </dgm:t>
    </dgm:pt>
    <dgm:pt modelId="{8B6F5656-6117-4914-95EC-4C2764A21CF2}" type="parTrans" cxnId="{6619D6E2-63E1-4589-9D08-1157846282E3}">
      <dgm:prSet/>
      <dgm:spPr/>
      <dgm:t>
        <a:bodyPr/>
        <a:lstStyle/>
        <a:p>
          <a:endParaRPr lang="zh-TW" altLang="en-US"/>
        </a:p>
      </dgm:t>
    </dgm:pt>
    <dgm:pt modelId="{15C3266E-33F8-4AA0-A5C8-7C7924B15B4E}" type="sibTrans" cxnId="{6619D6E2-63E1-4589-9D08-1157846282E3}">
      <dgm:prSet/>
      <dgm:spPr/>
      <dgm:t>
        <a:bodyPr/>
        <a:lstStyle/>
        <a:p>
          <a:endParaRPr lang="zh-TW" altLang="en-US"/>
        </a:p>
      </dgm:t>
    </dgm:pt>
    <dgm:pt modelId="{C58F2CFD-0053-400D-9F25-382AF7E7437B}" type="pres">
      <dgm:prSet presAssocID="{C993F17F-0A1E-4A07-AE2E-71201D41C07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1AF400D-5A83-47BC-84FD-A621B92B4688}" type="pres">
      <dgm:prSet presAssocID="{4ABDB349-F422-4051-BDF4-F518E6ADF062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5F74F1B8-7E6A-44C2-A158-559B5BDD5318}" type="pres">
      <dgm:prSet presAssocID="{08E168BF-5A65-425A-8C66-5DEEF760BE98}" presName="parTrans" presStyleLbl="bgSibTrans2D1" presStyleIdx="0" presStyleCnt="4" custLinFactNeighborX="-14" custLinFactNeighborY="2855"/>
      <dgm:spPr/>
      <dgm:t>
        <a:bodyPr/>
        <a:lstStyle/>
        <a:p>
          <a:endParaRPr lang="zh-TW" altLang="en-US"/>
        </a:p>
      </dgm:t>
    </dgm:pt>
    <dgm:pt modelId="{51ED128F-E6FA-47B7-B863-D4D36ED43FD8}" type="pres">
      <dgm:prSet presAssocID="{D1836E27-57FE-400F-B11B-87D462227C58}" presName="node" presStyleLbl="node1" presStyleIdx="0" presStyleCnt="4" custScaleY="11274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ABDC9F6-18C1-437A-9FBC-61B7C8E3B7B7}" type="pres">
      <dgm:prSet presAssocID="{55258F5D-E2C1-4627-B4FB-933969B0E8D7}" presName="parTrans" presStyleLbl="bgSibTrans2D1" presStyleIdx="1" presStyleCnt="4" custLinFactNeighborX="-14" custLinFactNeighborY="2855"/>
      <dgm:spPr/>
      <dgm:t>
        <a:bodyPr/>
        <a:lstStyle/>
        <a:p>
          <a:endParaRPr lang="zh-TW" altLang="en-US"/>
        </a:p>
      </dgm:t>
    </dgm:pt>
    <dgm:pt modelId="{5706BD29-345F-4489-ADAF-EBA48BF9783B}" type="pres">
      <dgm:prSet presAssocID="{1D700D8D-B8AE-430B-B03E-C0B5AE0C1C1D}" presName="node" presStyleLbl="node1" presStyleIdx="1" presStyleCnt="4" custScaleX="96177" custScaleY="105519" custRadScaleRad="101953" custRadScaleInc="11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B29FBA8-8AC7-49BB-84A4-88AA85FC0CDA}" type="pres">
      <dgm:prSet presAssocID="{68DA777C-66E6-423B-9D50-14154CFDCF21}" presName="parTrans" presStyleLbl="bgSibTrans2D1" presStyleIdx="2" presStyleCnt="4" custLinFactNeighborX="-14" custLinFactNeighborY="2855"/>
      <dgm:spPr/>
      <dgm:t>
        <a:bodyPr/>
        <a:lstStyle/>
        <a:p>
          <a:endParaRPr lang="zh-TW" altLang="en-US"/>
        </a:p>
      </dgm:t>
    </dgm:pt>
    <dgm:pt modelId="{017FEC0D-3430-42B7-A9A6-342ACF0F2886}" type="pres">
      <dgm:prSet presAssocID="{3B9A37E7-96C4-4229-B3EA-1D6EBB65778E}" presName="node" presStyleLbl="node1" presStyleIdx="2" presStyleCnt="4" custScaleX="96177" custScaleY="120222" custRadScaleRad="97813" custRadScaleInc="-790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416C5-69D9-4B99-A8D3-AF771CC598F7}" type="pres">
      <dgm:prSet presAssocID="{80E8F231-9711-4F35-8E36-28329ABBA26E}" presName="parTrans" presStyleLbl="bgSibTrans2D1" presStyleIdx="3" presStyleCnt="4" custLinFactNeighborX="-14" custLinFactNeighborY="2855"/>
      <dgm:spPr/>
      <dgm:t>
        <a:bodyPr/>
        <a:lstStyle/>
        <a:p>
          <a:endParaRPr lang="zh-TW" altLang="en-US"/>
        </a:p>
      </dgm:t>
    </dgm:pt>
    <dgm:pt modelId="{81E5E0A0-E2BD-42FB-999F-190FE0CFADB6}" type="pres">
      <dgm:prSet presAssocID="{BE0D43C5-5EB9-464D-96C8-18A30981856A}" presName="node" presStyleLbl="node1" presStyleIdx="3" presStyleCnt="4" custScaleX="96177" custScaleY="12022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AA27779-9AC1-431B-919B-A784B7242F2F}" srcId="{4ABDB349-F422-4051-BDF4-F518E6ADF062}" destId="{1D700D8D-B8AE-430B-B03E-C0B5AE0C1C1D}" srcOrd="1" destOrd="0" parTransId="{55258F5D-E2C1-4627-B4FB-933969B0E8D7}" sibTransId="{EB4506F2-1272-43FD-AA83-D6EFE27C5D80}"/>
    <dgm:cxn modelId="{B9C86824-B760-4322-8C92-B285D9ECF20F}" type="presOf" srcId="{C993F17F-0A1E-4A07-AE2E-71201D41C074}" destId="{C58F2CFD-0053-400D-9F25-382AF7E7437B}" srcOrd="0" destOrd="0" presId="urn:microsoft.com/office/officeart/2005/8/layout/radial4"/>
    <dgm:cxn modelId="{056E6C70-DAEE-48AE-9059-1E5CB35DD61F}" type="presOf" srcId="{68DA777C-66E6-423B-9D50-14154CFDCF21}" destId="{FB29FBA8-8AC7-49BB-84A4-88AA85FC0CDA}" srcOrd="0" destOrd="0" presId="urn:microsoft.com/office/officeart/2005/8/layout/radial4"/>
    <dgm:cxn modelId="{14F8848B-84DD-4DD6-91A2-4C40A9B2DCC5}" srcId="{C993F17F-0A1E-4A07-AE2E-71201D41C074}" destId="{4ABDB349-F422-4051-BDF4-F518E6ADF062}" srcOrd="0" destOrd="0" parTransId="{CED1E10C-F773-4B3A-BF2D-9943856B43F3}" sibTransId="{7C679BC8-2A2B-4A72-A451-652775C8B606}"/>
    <dgm:cxn modelId="{6619D6E2-63E1-4589-9D08-1157846282E3}" srcId="{C993F17F-0A1E-4A07-AE2E-71201D41C074}" destId="{33CBA054-27EE-4F29-B56A-D2D98FD50C08}" srcOrd="1" destOrd="0" parTransId="{8B6F5656-6117-4914-95EC-4C2764A21CF2}" sibTransId="{15C3266E-33F8-4AA0-A5C8-7C7924B15B4E}"/>
    <dgm:cxn modelId="{2C626244-9D23-42D4-B590-CF050864402D}" type="presOf" srcId="{3B9A37E7-96C4-4229-B3EA-1D6EBB65778E}" destId="{017FEC0D-3430-42B7-A9A6-342ACF0F2886}" srcOrd="0" destOrd="0" presId="urn:microsoft.com/office/officeart/2005/8/layout/radial4"/>
    <dgm:cxn modelId="{0AF82539-86DA-44F5-B360-7C0C9088CA2F}" type="presOf" srcId="{80E8F231-9711-4F35-8E36-28329ABBA26E}" destId="{856416C5-69D9-4B99-A8D3-AF771CC598F7}" srcOrd="0" destOrd="0" presId="urn:microsoft.com/office/officeart/2005/8/layout/radial4"/>
    <dgm:cxn modelId="{EC7609F4-68FF-4744-BBA9-C6261599AB16}" type="presOf" srcId="{1D700D8D-B8AE-430B-B03E-C0B5AE0C1C1D}" destId="{5706BD29-345F-4489-ADAF-EBA48BF9783B}" srcOrd="0" destOrd="0" presId="urn:microsoft.com/office/officeart/2005/8/layout/radial4"/>
    <dgm:cxn modelId="{A9FFCB20-347D-4949-B738-5AC8D6ECCEC8}" srcId="{4ABDB349-F422-4051-BDF4-F518E6ADF062}" destId="{3B9A37E7-96C4-4229-B3EA-1D6EBB65778E}" srcOrd="2" destOrd="0" parTransId="{68DA777C-66E6-423B-9D50-14154CFDCF21}" sibTransId="{86205B58-6731-4540-B136-4D637D8575CA}"/>
    <dgm:cxn modelId="{D939CE6D-654E-48D5-9213-EB8A2BD832BD}" type="presOf" srcId="{4ABDB349-F422-4051-BDF4-F518E6ADF062}" destId="{41AF400D-5A83-47BC-84FD-A621B92B4688}" srcOrd="0" destOrd="0" presId="urn:microsoft.com/office/officeart/2005/8/layout/radial4"/>
    <dgm:cxn modelId="{42BCA0DD-5C9D-485F-83BE-C097F1F8EAD3}" srcId="{4ABDB349-F422-4051-BDF4-F518E6ADF062}" destId="{BE0D43C5-5EB9-464D-96C8-18A30981856A}" srcOrd="3" destOrd="0" parTransId="{80E8F231-9711-4F35-8E36-28329ABBA26E}" sibTransId="{918B35D7-BFF9-4F0A-8027-57BE075DE627}"/>
    <dgm:cxn modelId="{20AF7719-66BE-4BB4-A7CC-841650730CB9}" type="presOf" srcId="{D1836E27-57FE-400F-B11B-87D462227C58}" destId="{51ED128F-E6FA-47B7-B863-D4D36ED43FD8}" srcOrd="0" destOrd="0" presId="urn:microsoft.com/office/officeart/2005/8/layout/radial4"/>
    <dgm:cxn modelId="{65FF936E-9A17-44D0-9327-7E0E0BA4F074}" type="presOf" srcId="{08E168BF-5A65-425A-8C66-5DEEF760BE98}" destId="{5F74F1B8-7E6A-44C2-A158-559B5BDD5318}" srcOrd="0" destOrd="0" presId="urn:microsoft.com/office/officeart/2005/8/layout/radial4"/>
    <dgm:cxn modelId="{EEC29C78-6D33-4AB9-B027-5E1E6A33EBB2}" type="presOf" srcId="{BE0D43C5-5EB9-464D-96C8-18A30981856A}" destId="{81E5E0A0-E2BD-42FB-999F-190FE0CFADB6}" srcOrd="0" destOrd="0" presId="urn:microsoft.com/office/officeart/2005/8/layout/radial4"/>
    <dgm:cxn modelId="{AEED4EE1-4871-4309-9423-D5C828A7589B}" type="presOf" srcId="{55258F5D-E2C1-4627-B4FB-933969B0E8D7}" destId="{AABDC9F6-18C1-437A-9FBC-61B7C8E3B7B7}" srcOrd="0" destOrd="0" presId="urn:microsoft.com/office/officeart/2005/8/layout/radial4"/>
    <dgm:cxn modelId="{C8F56AB6-6D99-44C4-9B3B-0CA6AC5473E7}" srcId="{4ABDB349-F422-4051-BDF4-F518E6ADF062}" destId="{D1836E27-57FE-400F-B11B-87D462227C58}" srcOrd="0" destOrd="0" parTransId="{08E168BF-5A65-425A-8C66-5DEEF760BE98}" sibTransId="{43781D33-C35A-4C36-87A2-FB4D9C60ADAC}"/>
    <dgm:cxn modelId="{BEDD4368-4D73-4ECE-BE3F-A0FE3A3C16C3}" type="presParOf" srcId="{C58F2CFD-0053-400D-9F25-382AF7E7437B}" destId="{41AF400D-5A83-47BC-84FD-A621B92B4688}" srcOrd="0" destOrd="0" presId="urn:microsoft.com/office/officeart/2005/8/layout/radial4"/>
    <dgm:cxn modelId="{9AA3A507-E8B2-4DBB-ACA6-F0A4D451E64F}" type="presParOf" srcId="{C58F2CFD-0053-400D-9F25-382AF7E7437B}" destId="{5F74F1B8-7E6A-44C2-A158-559B5BDD5318}" srcOrd="1" destOrd="0" presId="urn:microsoft.com/office/officeart/2005/8/layout/radial4"/>
    <dgm:cxn modelId="{3576F638-066F-41D1-ACCA-71D5627365D9}" type="presParOf" srcId="{C58F2CFD-0053-400D-9F25-382AF7E7437B}" destId="{51ED128F-E6FA-47B7-B863-D4D36ED43FD8}" srcOrd="2" destOrd="0" presId="urn:microsoft.com/office/officeart/2005/8/layout/radial4"/>
    <dgm:cxn modelId="{5FD051CF-ED07-4A9B-8EFF-3C0FB05D97EC}" type="presParOf" srcId="{C58F2CFD-0053-400D-9F25-382AF7E7437B}" destId="{AABDC9F6-18C1-437A-9FBC-61B7C8E3B7B7}" srcOrd="3" destOrd="0" presId="urn:microsoft.com/office/officeart/2005/8/layout/radial4"/>
    <dgm:cxn modelId="{BA6DD03F-585E-4479-80BA-94D7A6E7A01C}" type="presParOf" srcId="{C58F2CFD-0053-400D-9F25-382AF7E7437B}" destId="{5706BD29-345F-4489-ADAF-EBA48BF9783B}" srcOrd="4" destOrd="0" presId="urn:microsoft.com/office/officeart/2005/8/layout/radial4"/>
    <dgm:cxn modelId="{1DAA93EA-68D3-4AC0-ADC7-3631334DB1E3}" type="presParOf" srcId="{C58F2CFD-0053-400D-9F25-382AF7E7437B}" destId="{FB29FBA8-8AC7-49BB-84A4-88AA85FC0CDA}" srcOrd="5" destOrd="0" presId="urn:microsoft.com/office/officeart/2005/8/layout/radial4"/>
    <dgm:cxn modelId="{C6B3BBDE-5B96-4D04-BF02-C554EF377657}" type="presParOf" srcId="{C58F2CFD-0053-400D-9F25-382AF7E7437B}" destId="{017FEC0D-3430-42B7-A9A6-342ACF0F2886}" srcOrd="6" destOrd="0" presId="urn:microsoft.com/office/officeart/2005/8/layout/radial4"/>
    <dgm:cxn modelId="{7C241803-C180-44C8-9732-784C73F8F944}" type="presParOf" srcId="{C58F2CFD-0053-400D-9F25-382AF7E7437B}" destId="{856416C5-69D9-4B99-A8D3-AF771CC598F7}" srcOrd="7" destOrd="0" presId="urn:microsoft.com/office/officeart/2005/8/layout/radial4"/>
    <dgm:cxn modelId="{9D2D4F1C-229F-4CE9-8DAC-085B80D213E9}" type="presParOf" srcId="{C58F2CFD-0053-400D-9F25-382AF7E7437B}" destId="{81E5E0A0-E2BD-42FB-999F-190FE0CFADB6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F20BC7D-8EAF-4A6C-AC99-6FF09D14295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CE9FBF7F-2654-413B-AC7E-5A7D512EAB0E}">
      <dgm:prSet phldrT="[文字]"/>
      <dgm:spPr>
        <a:solidFill>
          <a:srgbClr val="CCECFF"/>
        </a:solidFill>
      </dgm:spPr>
      <dgm:t>
        <a:bodyPr/>
        <a:lstStyle/>
        <a:p>
          <a:r>
            <a:rPr lang="en-US" altLang="zh-TW" dirty="0" smtClean="0">
              <a:solidFill>
                <a:srgbClr val="FFFF00"/>
              </a:solidFill>
            </a:rPr>
            <a:t>Passed the Professional and Technical Senior Examinations</a:t>
          </a:r>
          <a:endParaRPr lang="zh-TW" altLang="en-US" dirty="0">
            <a:solidFill>
              <a:srgbClr val="FFFF00"/>
            </a:solidFill>
          </a:endParaRPr>
        </a:p>
      </dgm:t>
    </dgm:pt>
    <dgm:pt modelId="{8D60C26D-DDFF-423C-9890-A09621981C01}" type="parTrans" cxnId="{F8D8DA8D-9018-46F2-869C-910B9D7F65EF}">
      <dgm:prSet/>
      <dgm:spPr/>
      <dgm:t>
        <a:bodyPr/>
        <a:lstStyle/>
        <a:p>
          <a:endParaRPr lang="zh-TW" altLang="en-US"/>
        </a:p>
      </dgm:t>
    </dgm:pt>
    <dgm:pt modelId="{0D13E517-D154-4EF8-A068-DC02BC68FC77}" type="sibTrans" cxnId="{F8D8DA8D-9018-46F2-869C-910B9D7F65EF}">
      <dgm:prSet/>
      <dgm:spPr/>
      <dgm:t>
        <a:bodyPr/>
        <a:lstStyle/>
        <a:p>
          <a:endParaRPr lang="zh-TW" altLang="en-US"/>
        </a:p>
      </dgm:t>
    </dgm:pt>
    <dgm:pt modelId="{A95DAA1B-FDC1-46BA-9536-0B07992BF206}">
      <dgm:prSet phldrT="[文字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altLang="zh-TW" dirty="0" smtClean="0">
              <a:solidFill>
                <a:srgbClr val="FFFF00"/>
              </a:solidFill>
            </a:rPr>
            <a:t>Possessed the professional applied geological engineer certificate under Professional Engineer Act</a:t>
          </a:r>
          <a:endParaRPr lang="zh-TW" altLang="en-US" dirty="0">
            <a:solidFill>
              <a:srgbClr val="FFFF00"/>
            </a:solidFill>
          </a:endParaRPr>
        </a:p>
      </dgm:t>
    </dgm:pt>
    <dgm:pt modelId="{7615999D-5FBC-439C-889D-9852846B2B96}" type="parTrans" cxnId="{ECBE795D-0003-4154-AF6B-B5ACC6D6E218}">
      <dgm:prSet/>
      <dgm:spPr/>
      <dgm:t>
        <a:bodyPr/>
        <a:lstStyle/>
        <a:p>
          <a:endParaRPr lang="zh-TW" altLang="en-US"/>
        </a:p>
      </dgm:t>
    </dgm:pt>
    <dgm:pt modelId="{2A2A95DA-7EF4-4037-A203-18E7E7D58213}" type="sibTrans" cxnId="{ECBE795D-0003-4154-AF6B-B5ACC6D6E218}">
      <dgm:prSet/>
      <dgm:spPr/>
      <dgm:t>
        <a:bodyPr/>
        <a:lstStyle/>
        <a:p>
          <a:endParaRPr lang="zh-TW" altLang="en-US"/>
        </a:p>
      </dgm:t>
    </dgm:pt>
    <dgm:pt modelId="{C6AADCA9-3964-4A55-8CCD-0FFF6544B9CD}">
      <dgm:prSet phldrT="[文字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altLang="zh-TW" dirty="0" smtClean="0">
              <a:solidFill>
                <a:srgbClr val="FFFF00"/>
              </a:solidFill>
            </a:rPr>
            <a:t>Having gained at least two years of applied geological engineering experience </a:t>
          </a:r>
          <a:endParaRPr lang="zh-TW" altLang="en-US" dirty="0">
            <a:solidFill>
              <a:srgbClr val="FFFF00"/>
            </a:solidFill>
          </a:endParaRPr>
        </a:p>
      </dgm:t>
    </dgm:pt>
    <dgm:pt modelId="{626F4517-5264-4466-AB1E-D90F0BB46E55}" type="parTrans" cxnId="{9840A800-774F-4936-9BFE-B5B5D7F9CABF}">
      <dgm:prSet/>
      <dgm:spPr/>
      <dgm:t>
        <a:bodyPr/>
        <a:lstStyle/>
        <a:p>
          <a:endParaRPr lang="zh-TW" altLang="en-US"/>
        </a:p>
      </dgm:t>
    </dgm:pt>
    <dgm:pt modelId="{7797841B-C986-42A9-B8D2-DB77C1F1E80E}" type="sibTrans" cxnId="{9840A800-774F-4936-9BFE-B5B5D7F9CABF}">
      <dgm:prSet/>
      <dgm:spPr/>
      <dgm:t>
        <a:bodyPr/>
        <a:lstStyle/>
        <a:p>
          <a:endParaRPr lang="zh-TW" altLang="en-US"/>
        </a:p>
      </dgm:t>
    </dgm:pt>
    <dgm:pt modelId="{651B0353-0D83-4852-A8DB-D72B92077FD6}">
      <dgm:prSet/>
      <dgm:spPr>
        <a:solidFill>
          <a:srgbClr val="2B04EE"/>
        </a:solidFill>
      </dgm:spPr>
      <dgm:t>
        <a:bodyPr/>
        <a:lstStyle/>
        <a:p>
          <a:r>
            <a:rPr lang="en-US" altLang="zh-TW" dirty="0" smtClean="0">
              <a:solidFill>
                <a:srgbClr val="FFFF00"/>
              </a:solidFill>
            </a:rPr>
            <a:t>Obtaining the professional applied geological engineer license from the central competent authority</a:t>
          </a:r>
        </a:p>
      </dgm:t>
    </dgm:pt>
    <dgm:pt modelId="{C0BEA242-CE28-4FF2-BD9E-757D28D563A3}" type="parTrans" cxnId="{703942ED-F3A4-4543-AB12-DDC1CFB855C7}">
      <dgm:prSet/>
      <dgm:spPr/>
      <dgm:t>
        <a:bodyPr/>
        <a:lstStyle/>
        <a:p>
          <a:endParaRPr lang="zh-TW" altLang="en-US"/>
        </a:p>
      </dgm:t>
    </dgm:pt>
    <dgm:pt modelId="{AE000454-2D63-4BC1-80BA-FD4A36073D29}" type="sibTrans" cxnId="{703942ED-F3A4-4543-AB12-DDC1CFB855C7}">
      <dgm:prSet/>
      <dgm:spPr/>
      <dgm:t>
        <a:bodyPr/>
        <a:lstStyle/>
        <a:p>
          <a:endParaRPr lang="zh-TW" altLang="en-US"/>
        </a:p>
      </dgm:t>
    </dgm:pt>
    <dgm:pt modelId="{FF78113C-303E-4B50-9549-2ACE691BD4E1}" type="pres">
      <dgm:prSet presAssocID="{FF20BC7D-8EAF-4A6C-AC99-6FF09D142950}" presName="CompostProcess" presStyleCnt="0">
        <dgm:presLayoutVars>
          <dgm:dir/>
          <dgm:resizeHandles val="exact"/>
        </dgm:presLayoutVars>
      </dgm:prSet>
      <dgm:spPr/>
    </dgm:pt>
    <dgm:pt modelId="{718123FE-73BB-4689-B761-4B34222D05FA}" type="pres">
      <dgm:prSet presAssocID="{FF20BC7D-8EAF-4A6C-AC99-6FF09D142950}" presName="arrow" presStyleLbl="bgShp" presStyleIdx="0" presStyleCnt="1"/>
      <dgm:spPr>
        <a:solidFill>
          <a:srgbClr val="00FFFF"/>
        </a:solidFill>
      </dgm:spPr>
    </dgm:pt>
    <dgm:pt modelId="{C60C69BC-219B-46C3-8A04-AAC2D64EB3C0}" type="pres">
      <dgm:prSet presAssocID="{FF20BC7D-8EAF-4A6C-AC99-6FF09D142950}" presName="linearProcess" presStyleCnt="0"/>
      <dgm:spPr/>
    </dgm:pt>
    <dgm:pt modelId="{390FFD55-63F8-4C7F-9FAE-A615F1CBAA13}" type="pres">
      <dgm:prSet presAssocID="{CE9FBF7F-2654-413B-AC7E-5A7D512EAB0E}" presName="textNode" presStyleLbl="node1" presStyleIdx="0" presStyleCnt="4" custLinFactNeighborY="-341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C69025E-019C-4F16-96CD-3C5CE391F22C}" type="pres">
      <dgm:prSet presAssocID="{0D13E517-D154-4EF8-A068-DC02BC68FC77}" presName="sibTrans" presStyleCnt="0"/>
      <dgm:spPr/>
    </dgm:pt>
    <dgm:pt modelId="{B5BAFB20-264B-4293-A42F-F29C59DAE771}" type="pres">
      <dgm:prSet presAssocID="{A95DAA1B-FDC1-46BA-9536-0B07992BF206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8CD004-C1C9-4CB4-AB8F-0452D2510A18}" type="pres">
      <dgm:prSet presAssocID="{2A2A95DA-7EF4-4037-A203-18E7E7D58213}" presName="sibTrans" presStyleCnt="0"/>
      <dgm:spPr/>
    </dgm:pt>
    <dgm:pt modelId="{10509029-679F-4B30-974A-636F6D49DDCF}" type="pres">
      <dgm:prSet presAssocID="{C6AADCA9-3964-4A55-8CCD-0FFF6544B9CD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DCC107-DEBF-4A5B-9171-D51D01FA75AA}" type="pres">
      <dgm:prSet presAssocID="{7797841B-C986-42A9-B8D2-DB77C1F1E80E}" presName="sibTrans" presStyleCnt="0"/>
      <dgm:spPr/>
    </dgm:pt>
    <dgm:pt modelId="{42DDF0CF-BBEA-4D54-ADCD-779F1E2ACEAA}" type="pres">
      <dgm:prSet presAssocID="{651B0353-0D83-4852-A8DB-D72B92077FD6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406B562-50DD-41E8-A808-6C9383C4560F}" type="presOf" srcId="{CE9FBF7F-2654-413B-AC7E-5A7D512EAB0E}" destId="{390FFD55-63F8-4C7F-9FAE-A615F1CBAA13}" srcOrd="0" destOrd="0" presId="urn:microsoft.com/office/officeart/2005/8/layout/hProcess9"/>
    <dgm:cxn modelId="{BDE11387-7B2E-4651-90A7-32943AD6EB1F}" type="presOf" srcId="{651B0353-0D83-4852-A8DB-D72B92077FD6}" destId="{42DDF0CF-BBEA-4D54-ADCD-779F1E2ACEAA}" srcOrd="0" destOrd="0" presId="urn:microsoft.com/office/officeart/2005/8/layout/hProcess9"/>
    <dgm:cxn modelId="{F8D8DA8D-9018-46F2-869C-910B9D7F65EF}" srcId="{FF20BC7D-8EAF-4A6C-AC99-6FF09D142950}" destId="{CE9FBF7F-2654-413B-AC7E-5A7D512EAB0E}" srcOrd="0" destOrd="0" parTransId="{8D60C26D-DDFF-423C-9890-A09621981C01}" sibTransId="{0D13E517-D154-4EF8-A068-DC02BC68FC77}"/>
    <dgm:cxn modelId="{FE41AAE5-C81F-4558-BA2B-581878E963F2}" type="presOf" srcId="{A95DAA1B-FDC1-46BA-9536-0B07992BF206}" destId="{B5BAFB20-264B-4293-A42F-F29C59DAE771}" srcOrd="0" destOrd="0" presId="urn:microsoft.com/office/officeart/2005/8/layout/hProcess9"/>
    <dgm:cxn modelId="{ECBE795D-0003-4154-AF6B-B5ACC6D6E218}" srcId="{FF20BC7D-8EAF-4A6C-AC99-6FF09D142950}" destId="{A95DAA1B-FDC1-46BA-9536-0B07992BF206}" srcOrd="1" destOrd="0" parTransId="{7615999D-5FBC-439C-889D-9852846B2B96}" sibTransId="{2A2A95DA-7EF4-4037-A203-18E7E7D58213}"/>
    <dgm:cxn modelId="{411658CA-F93A-41C1-93D7-C20123AB3AA8}" type="presOf" srcId="{FF20BC7D-8EAF-4A6C-AC99-6FF09D142950}" destId="{FF78113C-303E-4B50-9549-2ACE691BD4E1}" srcOrd="0" destOrd="0" presId="urn:microsoft.com/office/officeart/2005/8/layout/hProcess9"/>
    <dgm:cxn modelId="{A3513B87-7D8E-4103-A8C1-FA5BD0B2606F}" type="presOf" srcId="{C6AADCA9-3964-4A55-8CCD-0FFF6544B9CD}" destId="{10509029-679F-4B30-974A-636F6D49DDCF}" srcOrd="0" destOrd="0" presId="urn:microsoft.com/office/officeart/2005/8/layout/hProcess9"/>
    <dgm:cxn modelId="{9840A800-774F-4936-9BFE-B5B5D7F9CABF}" srcId="{FF20BC7D-8EAF-4A6C-AC99-6FF09D142950}" destId="{C6AADCA9-3964-4A55-8CCD-0FFF6544B9CD}" srcOrd="2" destOrd="0" parTransId="{626F4517-5264-4466-AB1E-D90F0BB46E55}" sibTransId="{7797841B-C986-42A9-B8D2-DB77C1F1E80E}"/>
    <dgm:cxn modelId="{703942ED-F3A4-4543-AB12-DDC1CFB855C7}" srcId="{FF20BC7D-8EAF-4A6C-AC99-6FF09D142950}" destId="{651B0353-0D83-4852-A8DB-D72B92077FD6}" srcOrd="3" destOrd="0" parTransId="{C0BEA242-CE28-4FF2-BD9E-757D28D563A3}" sibTransId="{AE000454-2D63-4BC1-80BA-FD4A36073D29}"/>
    <dgm:cxn modelId="{BDC9D3A8-DFA0-45BD-83B9-E0F562E46338}" type="presParOf" srcId="{FF78113C-303E-4B50-9549-2ACE691BD4E1}" destId="{718123FE-73BB-4689-B761-4B34222D05FA}" srcOrd="0" destOrd="0" presId="urn:microsoft.com/office/officeart/2005/8/layout/hProcess9"/>
    <dgm:cxn modelId="{48E541A9-2444-4459-9A5F-F2FEFE7165D3}" type="presParOf" srcId="{FF78113C-303E-4B50-9549-2ACE691BD4E1}" destId="{C60C69BC-219B-46C3-8A04-AAC2D64EB3C0}" srcOrd="1" destOrd="0" presId="urn:microsoft.com/office/officeart/2005/8/layout/hProcess9"/>
    <dgm:cxn modelId="{1A3A38C4-5501-4E6E-8F21-858D0764707E}" type="presParOf" srcId="{C60C69BC-219B-46C3-8A04-AAC2D64EB3C0}" destId="{390FFD55-63F8-4C7F-9FAE-A615F1CBAA13}" srcOrd="0" destOrd="0" presId="urn:microsoft.com/office/officeart/2005/8/layout/hProcess9"/>
    <dgm:cxn modelId="{0A18EC47-F3D8-4705-BCD4-709B7C96CC33}" type="presParOf" srcId="{C60C69BC-219B-46C3-8A04-AAC2D64EB3C0}" destId="{5C69025E-019C-4F16-96CD-3C5CE391F22C}" srcOrd="1" destOrd="0" presId="urn:microsoft.com/office/officeart/2005/8/layout/hProcess9"/>
    <dgm:cxn modelId="{CA1EF403-A84E-44BB-B0B4-81BDF24065ED}" type="presParOf" srcId="{C60C69BC-219B-46C3-8A04-AAC2D64EB3C0}" destId="{B5BAFB20-264B-4293-A42F-F29C59DAE771}" srcOrd="2" destOrd="0" presId="urn:microsoft.com/office/officeart/2005/8/layout/hProcess9"/>
    <dgm:cxn modelId="{A8E0D31E-5178-4628-8C56-3A6C1A7894D1}" type="presParOf" srcId="{C60C69BC-219B-46C3-8A04-AAC2D64EB3C0}" destId="{D38CD004-C1C9-4CB4-AB8F-0452D2510A18}" srcOrd="3" destOrd="0" presId="urn:microsoft.com/office/officeart/2005/8/layout/hProcess9"/>
    <dgm:cxn modelId="{607D5B82-8798-44DA-9A57-0A6FF4964D09}" type="presParOf" srcId="{C60C69BC-219B-46C3-8A04-AAC2D64EB3C0}" destId="{10509029-679F-4B30-974A-636F6D49DDCF}" srcOrd="4" destOrd="0" presId="urn:microsoft.com/office/officeart/2005/8/layout/hProcess9"/>
    <dgm:cxn modelId="{90C33AEA-DD28-452F-94BD-10EE91AB26F1}" type="presParOf" srcId="{C60C69BC-219B-46C3-8A04-AAC2D64EB3C0}" destId="{A3DCC107-DEBF-4A5B-9171-D51D01FA75AA}" srcOrd="5" destOrd="0" presId="urn:microsoft.com/office/officeart/2005/8/layout/hProcess9"/>
    <dgm:cxn modelId="{B50DF4F3-7374-4011-93EF-97F4AD6600B6}" type="presParOf" srcId="{C60C69BC-219B-46C3-8A04-AAC2D64EB3C0}" destId="{42DDF0CF-BBEA-4D54-ADCD-779F1E2ACEAA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0F297CA-AC96-46BE-BAAB-196FEB838146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DD2C2A82-00B5-43DB-8AD7-CFEA6F33908F}">
      <dgm:prSet phldrT="[文字]"/>
      <dgm:spPr/>
      <dgm:t>
        <a:bodyPr/>
        <a:lstStyle/>
        <a:p>
          <a:r>
            <a:rPr lang="en-US" altLang="zh-TW" dirty="0" smtClean="0"/>
            <a:t>Joint Association of Professional Applied Geologists</a:t>
          </a:r>
        </a:p>
      </dgm:t>
    </dgm:pt>
    <dgm:pt modelId="{24C3F307-C60C-43F6-BB82-96F6E1071488}" type="parTrans" cxnId="{9AA0EDB2-DF00-4050-B854-9722D31AE1EE}">
      <dgm:prSet/>
      <dgm:spPr/>
      <dgm:t>
        <a:bodyPr/>
        <a:lstStyle/>
        <a:p>
          <a:endParaRPr lang="zh-TW" altLang="en-US"/>
        </a:p>
      </dgm:t>
    </dgm:pt>
    <dgm:pt modelId="{5DFF9670-96BE-45E0-91A6-ED69209ED64D}" type="sibTrans" cxnId="{9AA0EDB2-DF00-4050-B854-9722D31AE1EE}">
      <dgm:prSet/>
      <dgm:spPr/>
      <dgm:t>
        <a:bodyPr/>
        <a:lstStyle/>
        <a:p>
          <a:endParaRPr lang="zh-TW" altLang="en-US"/>
        </a:p>
      </dgm:t>
    </dgm:pt>
    <dgm:pt modelId="{5AA67E5A-DAB2-4B89-A7C4-CE7CE71DD512}" type="pres">
      <dgm:prSet presAssocID="{D0F297CA-AC96-46BE-BAAB-196FEB838146}" presName="Name0" presStyleCnt="0">
        <dgm:presLayoutVars>
          <dgm:dir/>
          <dgm:animLvl val="lvl"/>
          <dgm:resizeHandles val="exact"/>
        </dgm:presLayoutVars>
      </dgm:prSet>
      <dgm:spPr/>
    </dgm:pt>
    <dgm:pt modelId="{D489F19D-B95C-4284-B26C-31BA1089B3D1}" type="pres">
      <dgm:prSet presAssocID="{D0F297CA-AC96-46BE-BAAB-196FEB838146}" presName="dummy" presStyleCnt="0"/>
      <dgm:spPr/>
    </dgm:pt>
    <dgm:pt modelId="{19B82224-3425-429F-A39F-0BDF6290C7F6}" type="pres">
      <dgm:prSet presAssocID="{D0F297CA-AC96-46BE-BAAB-196FEB838146}" presName="linH" presStyleCnt="0"/>
      <dgm:spPr/>
    </dgm:pt>
    <dgm:pt modelId="{595063C6-E911-421A-B249-3C317E3DF931}" type="pres">
      <dgm:prSet presAssocID="{D0F297CA-AC96-46BE-BAAB-196FEB838146}" presName="padding1" presStyleCnt="0"/>
      <dgm:spPr/>
    </dgm:pt>
    <dgm:pt modelId="{1EC59DDF-B5E3-4905-AF8C-16B9B62995DD}" type="pres">
      <dgm:prSet presAssocID="{DD2C2A82-00B5-43DB-8AD7-CFEA6F33908F}" presName="linV" presStyleCnt="0"/>
      <dgm:spPr/>
    </dgm:pt>
    <dgm:pt modelId="{18E5EC07-7E18-4C05-8C38-A5039602C3F5}" type="pres">
      <dgm:prSet presAssocID="{DD2C2A82-00B5-43DB-8AD7-CFEA6F33908F}" presName="spVertical1" presStyleCnt="0"/>
      <dgm:spPr/>
    </dgm:pt>
    <dgm:pt modelId="{E7BB448B-9103-4B98-B5C9-19B351F67E3B}" type="pres">
      <dgm:prSet presAssocID="{DD2C2A82-00B5-43DB-8AD7-CFEA6F33908F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7A2F12B-E3B1-4744-8B8F-21F0D9B8F8B5}" type="pres">
      <dgm:prSet presAssocID="{DD2C2A82-00B5-43DB-8AD7-CFEA6F33908F}" presName="spVertical2" presStyleCnt="0"/>
      <dgm:spPr/>
    </dgm:pt>
    <dgm:pt modelId="{A1A23FC1-B069-400E-BEBD-D71490B88136}" type="pres">
      <dgm:prSet presAssocID="{DD2C2A82-00B5-43DB-8AD7-CFEA6F33908F}" presName="spVertical3" presStyleCnt="0"/>
      <dgm:spPr/>
    </dgm:pt>
    <dgm:pt modelId="{44D54030-505F-4F2C-8D33-5933CBDCA669}" type="pres">
      <dgm:prSet presAssocID="{D0F297CA-AC96-46BE-BAAB-196FEB838146}" presName="padding2" presStyleCnt="0"/>
      <dgm:spPr/>
    </dgm:pt>
    <dgm:pt modelId="{89505767-5073-4461-B6E6-FFD6AD96B0E1}" type="pres">
      <dgm:prSet presAssocID="{D0F297CA-AC96-46BE-BAAB-196FEB838146}" presName="negArrow" presStyleCnt="0"/>
      <dgm:spPr/>
    </dgm:pt>
    <dgm:pt modelId="{C06392E2-5089-4CE4-89E0-4E5A01C53593}" type="pres">
      <dgm:prSet presAssocID="{D0F297CA-AC96-46BE-BAAB-196FEB838146}" presName="backgroundArrow" presStyleLbl="node1" presStyleIdx="0" presStyleCnt="1"/>
      <dgm:spPr>
        <a:solidFill>
          <a:srgbClr val="FF99FF"/>
        </a:solidFill>
      </dgm:spPr>
    </dgm:pt>
  </dgm:ptLst>
  <dgm:cxnLst>
    <dgm:cxn modelId="{C26B7182-9AB9-42EC-A13C-C46643511243}" type="presOf" srcId="{DD2C2A82-00B5-43DB-8AD7-CFEA6F33908F}" destId="{E7BB448B-9103-4B98-B5C9-19B351F67E3B}" srcOrd="0" destOrd="0" presId="urn:microsoft.com/office/officeart/2005/8/layout/hProcess3"/>
    <dgm:cxn modelId="{9AA0EDB2-DF00-4050-B854-9722D31AE1EE}" srcId="{D0F297CA-AC96-46BE-BAAB-196FEB838146}" destId="{DD2C2A82-00B5-43DB-8AD7-CFEA6F33908F}" srcOrd="0" destOrd="0" parTransId="{24C3F307-C60C-43F6-BB82-96F6E1071488}" sibTransId="{5DFF9670-96BE-45E0-91A6-ED69209ED64D}"/>
    <dgm:cxn modelId="{96565122-6523-4A1F-9BEB-3F4F986F6268}" type="presOf" srcId="{D0F297CA-AC96-46BE-BAAB-196FEB838146}" destId="{5AA67E5A-DAB2-4B89-A7C4-CE7CE71DD512}" srcOrd="0" destOrd="0" presId="urn:microsoft.com/office/officeart/2005/8/layout/hProcess3"/>
    <dgm:cxn modelId="{5FE2EA76-84B8-4294-81F6-912E8F9754B6}" type="presParOf" srcId="{5AA67E5A-DAB2-4B89-A7C4-CE7CE71DD512}" destId="{D489F19D-B95C-4284-B26C-31BA1089B3D1}" srcOrd="0" destOrd="0" presId="urn:microsoft.com/office/officeart/2005/8/layout/hProcess3"/>
    <dgm:cxn modelId="{1CB1C5D2-167E-48C3-83F2-62D590CE9ECB}" type="presParOf" srcId="{5AA67E5A-DAB2-4B89-A7C4-CE7CE71DD512}" destId="{19B82224-3425-429F-A39F-0BDF6290C7F6}" srcOrd="1" destOrd="0" presId="urn:microsoft.com/office/officeart/2005/8/layout/hProcess3"/>
    <dgm:cxn modelId="{AA40BEFF-27B5-4D18-9129-6B42DCA2B569}" type="presParOf" srcId="{19B82224-3425-429F-A39F-0BDF6290C7F6}" destId="{595063C6-E911-421A-B249-3C317E3DF931}" srcOrd="0" destOrd="0" presId="urn:microsoft.com/office/officeart/2005/8/layout/hProcess3"/>
    <dgm:cxn modelId="{1FA5655A-C7B1-4C39-B900-E0585142DDEC}" type="presParOf" srcId="{19B82224-3425-429F-A39F-0BDF6290C7F6}" destId="{1EC59DDF-B5E3-4905-AF8C-16B9B62995DD}" srcOrd="1" destOrd="0" presId="urn:microsoft.com/office/officeart/2005/8/layout/hProcess3"/>
    <dgm:cxn modelId="{DADE3EB9-2F40-4C77-9574-0A22B635C041}" type="presParOf" srcId="{1EC59DDF-B5E3-4905-AF8C-16B9B62995DD}" destId="{18E5EC07-7E18-4C05-8C38-A5039602C3F5}" srcOrd="0" destOrd="0" presId="urn:microsoft.com/office/officeart/2005/8/layout/hProcess3"/>
    <dgm:cxn modelId="{0343C287-AB8F-4B2C-A12A-A413883DB296}" type="presParOf" srcId="{1EC59DDF-B5E3-4905-AF8C-16B9B62995DD}" destId="{E7BB448B-9103-4B98-B5C9-19B351F67E3B}" srcOrd="1" destOrd="0" presId="urn:microsoft.com/office/officeart/2005/8/layout/hProcess3"/>
    <dgm:cxn modelId="{A7B081D0-2D65-43B6-A2DE-EF30DEEFD514}" type="presParOf" srcId="{1EC59DDF-B5E3-4905-AF8C-16B9B62995DD}" destId="{17A2F12B-E3B1-4744-8B8F-21F0D9B8F8B5}" srcOrd="2" destOrd="0" presId="urn:microsoft.com/office/officeart/2005/8/layout/hProcess3"/>
    <dgm:cxn modelId="{4F0B413B-D0E9-48D1-8258-B7F715B28162}" type="presParOf" srcId="{1EC59DDF-B5E3-4905-AF8C-16B9B62995DD}" destId="{A1A23FC1-B069-400E-BEBD-D71490B88136}" srcOrd="3" destOrd="0" presId="urn:microsoft.com/office/officeart/2005/8/layout/hProcess3"/>
    <dgm:cxn modelId="{CFD0CD3A-5C19-4AD8-9DF3-0B83779E5F75}" type="presParOf" srcId="{19B82224-3425-429F-A39F-0BDF6290C7F6}" destId="{44D54030-505F-4F2C-8D33-5933CBDCA669}" srcOrd="2" destOrd="0" presId="urn:microsoft.com/office/officeart/2005/8/layout/hProcess3"/>
    <dgm:cxn modelId="{5F89467A-AE96-4D8F-A0ED-318D487D1B05}" type="presParOf" srcId="{19B82224-3425-429F-A39F-0BDF6290C7F6}" destId="{89505767-5073-4461-B6E6-FFD6AD96B0E1}" srcOrd="3" destOrd="0" presId="urn:microsoft.com/office/officeart/2005/8/layout/hProcess3"/>
    <dgm:cxn modelId="{C8C6152E-D764-4FA0-9790-13453D774EC6}" type="presParOf" srcId="{19B82224-3425-429F-A39F-0BDF6290C7F6}" destId="{C06392E2-5089-4CE4-89E0-4E5A01C5359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1E9A5A-A9E0-4FEB-A022-46A39A5BD68D}">
      <dsp:nvSpPr>
        <dsp:cNvPr id="0" name=""/>
        <dsp:cNvSpPr/>
      </dsp:nvSpPr>
      <dsp:spPr>
        <a:xfrm>
          <a:off x="1420712" y="638175"/>
          <a:ext cx="4149276" cy="4149276"/>
        </a:xfrm>
        <a:prstGeom prst="blockArc">
          <a:avLst>
            <a:gd name="adj1" fmla="val 11880000"/>
            <a:gd name="adj2" fmla="val 162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836BC1-6468-409C-9068-CAA43576C02E}">
      <dsp:nvSpPr>
        <dsp:cNvPr id="0" name=""/>
        <dsp:cNvSpPr/>
      </dsp:nvSpPr>
      <dsp:spPr>
        <a:xfrm>
          <a:off x="1420712" y="638175"/>
          <a:ext cx="4149276" cy="4149276"/>
        </a:xfrm>
        <a:prstGeom prst="blockArc">
          <a:avLst>
            <a:gd name="adj1" fmla="val 7560000"/>
            <a:gd name="adj2" fmla="val 1188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A5282C-B95C-4CD1-9587-36F3B4FCB36D}">
      <dsp:nvSpPr>
        <dsp:cNvPr id="0" name=""/>
        <dsp:cNvSpPr/>
      </dsp:nvSpPr>
      <dsp:spPr>
        <a:xfrm>
          <a:off x="1407488" y="628648"/>
          <a:ext cx="4149276" cy="4149276"/>
        </a:xfrm>
        <a:prstGeom prst="blockArc">
          <a:avLst>
            <a:gd name="adj1" fmla="val 3247670"/>
            <a:gd name="adj2" fmla="val 7532352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446704-6FB6-4B00-B7AC-A158683812B7}">
      <dsp:nvSpPr>
        <dsp:cNvPr id="0" name=""/>
        <dsp:cNvSpPr/>
      </dsp:nvSpPr>
      <dsp:spPr>
        <a:xfrm>
          <a:off x="1415753" y="622703"/>
          <a:ext cx="4149276" cy="4149276"/>
        </a:xfrm>
        <a:prstGeom prst="blockArc">
          <a:avLst>
            <a:gd name="adj1" fmla="val 20547562"/>
            <a:gd name="adj2" fmla="val 3264942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35F22B-3464-4468-BC5D-0F9B05374E60}">
      <dsp:nvSpPr>
        <dsp:cNvPr id="0" name=""/>
        <dsp:cNvSpPr/>
      </dsp:nvSpPr>
      <dsp:spPr>
        <a:xfrm>
          <a:off x="1420712" y="638175"/>
          <a:ext cx="4149276" cy="4149276"/>
        </a:xfrm>
        <a:prstGeom prst="blockArc">
          <a:avLst>
            <a:gd name="adj1" fmla="val 16200000"/>
            <a:gd name="adj2" fmla="val 2052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0AE014-A962-4CCE-9009-92C90F26F633}">
      <dsp:nvSpPr>
        <dsp:cNvPr id="0" name=""/>
        <dsp:cNvSpPr/>
      </dsp:nvSpPr>
      <dsp:spPr>
        <a:xfrm>
          <a:off x="2540119" y="1757582"/>
          <a:ext cx="1910462" cy="19104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900" kern="1200" dirty="0" smtClean="0"/>
            <a:t>22 Articles</a:t>
          </a:r>
          <a:endParaRPr lang="zh-TW" altLang="en-US" sz="2900" kern="1200" dirty="0"/>
        </a:p>
      </dsp:txBody>
      <dsp:txXfrm>
        <a:off x="2819900" y="2037363"/>
        <a:ext cx="1350900" cy="1350900"/>
      </dsp:txXfrm>
    </dsp:sp>
    <dsp:sp modelId="{85B7C47E-B771-4894-8D23-7EE87CAAD9FE}">
      <dsp:nvSpPr>
        <dsp:cNvPr id="0" name=""/>
        <dsp:cNvSpPr/>
      </dsp:nvSpPr>
      <dsp:spPr>
        <a:xfrm>
          <a:off x="2692280" y="-116750"/>
          <a:ext cx="1606138" cy="1606138"/>
        </a:xfrm>
        <a:prstGeom prst="ellipse">
          <a:avLst/>
        </a:prstGeom>
        <a:solidFill>
          <a:srgbClr val="FFC000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Chapter I </a:t>
          </a:r>
          <a:r>
            <a:rPr lang="en-US" sz="1400" kern="1200" dirty="0" smtClean="0"/>
            <a:t>General Principles</a:t>
          </a:r>
          <a:endParaRPr lang="zh-TW" altLang="en-US" sz="1400" kern="1200" dirty="0"/>
        </a:p>
      </dsp:txBody>
      <dsp:txXfrm>
        <a:off x="2927493" y="118463"/>
        <a:ext cx="1135712" cy="1135712"/>
      </dsp:txXfrm>
    </dsp:sp>
    <dsp:sp modelId="{2FA310A0-EC0C-4066-8EF9-4D0B6F0124D5}">
      <dsp:nvSpPr>
        <dsp:cNvPr id="0" name=""/>
        <dsp:cNvSpPr/>
      </dsp:nvSpPr>
      <dsp:spPr>
        <a:xfrm>
          <a:off x="4619591" y="1283522"/>
          <a:ext cx="1606138" cy="1606138"/>
        </a:xfrm>
        <a:prstGeom prst="ellipse">
          <a:avLst/>
        </a:prstGeom>
        <a:solidFill>
          <a:srgbClr val="FF0066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Chapter II </a:t>
          </a:r>
          <a:r>
            <a:rPr lang="en-US" sz="1400" kern="1200" dirty="0" smtClean="0"/>
            <a:t>Geological Survey System</a:t>
          </a:r>
          <a:endParaRPr lang="zh-TW" altLang="en-US" sz="1400" kern="1200" dirty="0"/>
        </a:p>
      </dsp:txBody>
      <dsp:txXfrm>
        <a:off x="4854804" y="1518735"/>
        <a:ext cx="1135712" cy="1135712"/>
      </dsp:txXfrm>
    </dsp:sp>
    <dsp:sp modelId="{6D04F1D2-87F3-41C8-B956-0CF78BAA717A}">
      <dsp:nvSpPr>
        <dsp:cNvPr id="0" name=""/>
        <dsp:cNvSpPr/>
      </dsp:nvSpPr>
      <dsp:spPr>
        <a:xfrm>
          <a:off x="3864580" y="3540379"/>
          <a:ext cx="1610057" cy="1610057"/>
        </a:xfrm>
        <a:prstGeom prst="ellipse">
          <a:avLst/>
        </a:prstGeom>
        <a:solidFill>
          <a:srgbClr val="7030A0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Chapter III </a:t>
          </a:r>
          <a:r>
            <a:rPr lang="en-US" sz="1400" kern="1200" dirty="0" smtClean="0"/>
            <a:t>Geological Data Management and Geological Research</a:t>
          </a:r>
          <a:endParaRPr lang="zh-TW" altLang="en-US" sz="1400" kern="1200" dirty="0"/>
        </a:p>
      </dsp:txBody>
      <dsp:txXfrm>
        <a:off x="4100367" y="3776166"/>
        <a:ext cx="1138483" cy="1138483"/>
      </dsp:txXfrm>
    </dsp:sp>
    <dsp:sp modelId="{C9AF6377-29A8-4822-BA85-E1479E35710E}">
      <dsp:nvSpPr>
        <dsp:cNvPr id="0" name=""/>
        <dsp:cNvSpPr/>
      </dsp:nvSpPr>
      <dsp:spPr>
        <a:xfrm>
          <a:off x="1501137" y="3549212"/>
          <a:ext cx="1606138" cy="1606138"/>
        </a:xfrm>
        <a:prstGeom prst="ellipse">
          <a:avLst/>
        </a:prstGeom>
        <a:solidFill>
          <a:srgbClr val="996633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Chapter IV </a:t>
          </a:r>
          <a:r>
            <a:rPr lang="en-US" sz="1400" kern="1200" dirty="0" smtClean="0"/>
            <a:t>Penal Provisions</a:t>
          </a:r>
          <a:endParaRPr lang="zh-TW" altLang="en-US" sz="1400" kern="1200" dirty="0"/>
        </a:p>
      </dsp:txBody>
      <dsp:txXfrm>
        <a:off x="1736350" y="3784425"/>
        <a:ext cx="1135712" cy="1135712"/>
      </dsp:txXfrm>
    </dsp:sp>
    <dsp:sp modelId="{3FA64934-BAE3-4900-A047-5BD974C4E66D}">
      <dsp:nvSpPr>
        <dsp:cNvPr id="0" name=""/>
        <dsp:cNvSpPr/>
      </dsp:nvSpPr>
      <dsp:spPr>
        <a:xfrm>
          <a:off x="687037" y="1220855"/>
          <a:ext cx="1762004" cy="1731472"/>
        </a:xfrm>
        <a:prstGeom prst="ellipse">
          <a:avLst/>
        </a:prstGeom>
        <a:solidFill>
          <a:srgbClr val="00B050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Chapter V </a:t>
          </a:r>
          <a:r>
            <a:rPr lang="en-US" sz="1400" kern="1200" dirty="0" smtClean="0"/>
            <a:t>Supplementary Provisions</a:t>
          </a:r>
          <a:endParaRPr lang="zh-TW" altLang="en-US" sz="1400" kern="1200" dirty="0"/>
        </a:p>
      </dsp:txBody>
      <dsp:txXfrm>
        <a:off x="945077" y="1474423"/>
        <a:ext cx="1245924" cy="12243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674E9C-C1E8-40C5-B657-2A1112460AAE}">
      <dsp:nvSpPr>
        <dsp:cNvPr id="0" name=""/>
        <dsp:cNvSpPr/>
      </dsp:nvSpPr>
      <dsp:spPr>
        <a:xfrm>
          <a:off x="1884584" y="219399"/>
          <a:ext cx="4354233" cy="1512168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842992-F07E-48FF-99B5-B16255A9E662}">
      <dsp:nvSpPr>
        <dsp:cNvPr id="0" name=""/>
        <dsp:cNvSpPr/>
      </dsp:nvSpPr>
      <dsp:spPr>
        <a:xfrm>
          <a:off x="3646530" y="3843806"/>
          <a:ext cx="843843" cy="540060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B7E19E-D144-4D9D-A9FD-4E0540B875C1}">
      <dsp:nvSpPr>
        <dsp:cNvPr id="0" name=""/>
        <dsp:cNvSpPr/>
      </dsp:nvSpPr>
      <dsp:spPr>
        <a:xfrm>
          <a:off x="2043226" y="4354233"/>
          <a:ext cx="4050450" cy="1012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rgbClr val="2B04EE"/>
              </a:solidFill>
            </a:rPr>
            <a:t>establish a national geological database</a:t>
          </a:r>
          <a:endParaRPr lang="zh-TW" altLang="en-US" sz="2500" kern="1200" dirty="0">
            <a:solidFill>
              <a:srgbClr val="2B04EE"/>
            </a:solidFill>
          </a:endParaRPr>
        </a:p>
      </dsp:txBody>
      <dsp:txXfrm>
        <a:off x="2043226" y="4354233"/>
        <a:ext cx="4050450" cy="1012612"/>
      </dsp:txXfrm>
    </dsp:sp>
    <dsp:sp modelId="{DD0468C1-647F-4D65-A343-DAAA138DD83F}">
      <dsp:nvSpPr>
        <dsp:cNvPr id="0" name=""/>
        <dsp:cNvSpPr/>
      </dsp:nvSpPr>
      <dsp:spPr>
        <a:xfrm>
          <a:off x="4159320" y="1213690"/>
          <a:ext cx="1518918" cy="1518918"/>
        </a:xfrm>
        <a:prstGeom prst="ellipse">
          <a:avLst/>
        </a:prstGeom>
        <a:solidFill>
          <a:srgbClr val="CCC0FE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kern="1200" dirty="0" smtClean="0">
              <a:solidFill>
                <a:srgbClr val="2B04EE"/>
              </a:solidFill>
            </a:rPr>
            <a:t>National geological hazards survey</a:t>
          </a:r>
          <a:endParaRPr lang="zh-TW" altLang="en-US" sz="1800" kern="1200" dirty="0"/>
        </a:p>
      </dsp:txBody>
      <dsp:txXfrm>
        <a:off x="4381760" y="1436130"/>
        <a:ext cx="1074038" cy="1074038"/>
      </dsp:txXfrm>
    </dsp:sp>
    <dsp:sp modelId="{61339BD6-890F-46AA-B571-5CEB001B1B2C}">
      <dsp:nvSpPr>
        <dsp:cNvPr id="0" name=""/>
        <dsp:cNvSpPr/>
      </dsp:nvSpPr>
      <dsp:spPr>
        <a:xfrm>
          <a:off x="2494972" y="1181197"/>
          <a:ext cx="1518918" cy="1518918"/>
        </a:xfrm>
        <a:prstGeom prst="ellipse">
          <a:avLst/>
        </a:prstGeom>
        <a:solidFill>
          <a:srgbClr val="92D050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kern="1200" dirty="0" smtClean="0">
              <a:solidFill>
                <a:srgbClr val="2B04EE"/>
              </a:solidFill>
            </a:rPr>
            <a:t>National geological resources survey</a:t>
          </a:r>
          <a:endParaRPr lang="zh-TW" altLang="en-US" sz="1800" kern="1200" dirty="0"/>
        </a:p>
      </dsp:txBody>
      <dsp:txXfrm>
        <a:off x="2717412" y="1403637"/>
        <a:ext cx="1074038" cy="1074038"/>
      </dsp:txXfrm>
    </dsp:sp>
    <dsp:sp modelId="{B6AA1C3C-13F5-42E5-AE05-3DF0A7F2D793}">
      <dsp:nvSpPr>
        <dsp:cNvPr id="0" name=""/>
        <dsp:cNvSpPr/>
      </dsp:nvSpPr>
      <dsp:spPr>
        <a:xfrm>
          <a:off x="3341559" y="0"/>
          <a:ext cx="1518918" cy="1518918"/>
        </a:xfrm>
        <a:prstGeom prst="ellipse">
          <a:avLst/>
        </a:prstGeom>
        <a:solidFill>
          <a:srgbClr val="FFFF00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kern="1200" dirty="0" smtClean="0">
              <a:solidFill>
                <a:srgbClr val="2B04EE"/>
              </a:solidFill>
            </a:rPr>
            <a:t>National basic geological survey</a:t>
          </a:r>
          <a:endParaRPr lang="zh-TW" altLang="en-US" sz="1800" kern="1200" dirty="0"/>
        </a:p>
      </dsp:txBody>
      <dsp:txXfrm>
        <a:off x="3563999" y="222440"/>
        <a:ext cx="1074038" cy="1074038"/>
      </dsp:txXfrm>
    </dsp:sp>
    <dsp:sp modelId="{9341F690-02A5-4D81-B4E5-2C814DB96378}">
      <dsp:nvSpPr>
        <dsp:cNvPr id="0" name=""/>
        <dsp:cNvSpPr/>
      </dsp:nvSpPr>
      <dsp:spPr>
        <a:xfrm>
          <a:off x="1712494" y="71482"/>
          <a:ext cx="4725525" cy="378042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5232E8-A6A6-4A59-BB1B-CC104D2D4F10}">
      <dsp:nvSpPr>
        <dsp:cNvPr id="0" name=""/>
        <dsp:cNvSpPr/>
      </dsp:nvSpPr>
      <dsp:spPr>
        <a:xfrm>
          <a:off x="1518594" y="665556"/>
          <a:ext cx="4446749" cy="4446749"/>
        </a:xfrm>
        <a:prstGeom prst="blockArc">
          <a:avLst>
            <a:gd name="adj1" fmla="val 9000000"/>
            <a:gd name="adj2" fmla="val 1620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C8C1BC-A3B6-4B35-B6D1-D329002CECDE}">
      <dsp:nvSpPr>
        <dsp:cNvPr id="0" name=""/>
        <dsp:cNvSpPr/>
      </dsp:nvSpPr>
      <dsp:spPr>
        <a:xfrm>
          <a:off x="1518594" y="665556"/>
          <a:ext cx="4446749" cy="4446749"/>
        </a:xfrm>
        <a:prstGeom prst="blockArc">
          <a:avLst>
            <a:gd name="adj1" fmla="val 1800000"/>
            <a:gd name="adj2" fmla="val 900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E6AB82-1154-442E-B20F-5ED9BA871065}">
      <dsp:nvSpPr>
        <dsp:cNvPr id="0" name=""/>
        <dsp:cNvSpPr/>
      </dsp:nvSpPr>
      <dsp:spPr>
        <a:xfrm>
          <a:off x="1518594" y="639320"/>
          <a:ext cx="4446749" cy="4446749"/>
        </a:xfrm>
        <a:prstGeom prst="blockArc">
          <a:avLst>
            <a:gd name="adj1" fmla="val 16200000"/>
            <a:gd name="adj2" fmla="val 180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09178D-0431-45D8-8977-143AF0EB26FA}">
      <dsp:nvSpPr>
        <dsp:cNvPr id="0" name=""/>
        <dsp:cNvSpPr/>
      </dsp:nvSpPr>
      <dsp:spPr>
        <a:xfrm>
          <a:off x="2433797" y="1680011"/>
          <a:ext cx="2340003" cy="2340003"/>
        </a:xfrm>
        <a:prstGeom prst="ellipse">
          <a:avLst/>
        </a:prstGeom>
        <a:solidFill>
          <a:srgbClr val="FF0066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 smtClean="0">
              <a:solidFill>
                <a:srgbClr val="2B04EE"/>
              </a:solidFill>
            </a:rPr>
            <a:t>Geologically sensitive areas</a:t>
          </a:r>
          <a:endParaRPr lang="zh-TW" altLang="en-US" sz="2000" b="1" kern="1200" dirty="0"/>
        </a:p>
      </dsp:txBody>
      <dsp:txXfrm>
        <a:off x="2776483" y="2022697"/>
        <a:ext cx="1654631" cy="1654631"/>
      </dsp:txXfrm>
    </dsp:sp>
    <dsp:sp modelId="{7EC1248E-3648-4027-9211-CFD165968BBD}">
      <dsp:nvSpPr>
        <dsp:cNvPr id="0" name=""/>
        <dsp:cNvSpPr/>
      </dsp:nvSpPr>
      <dsp:spPr>
        <a:xfrm>
          <a:off x="3025658" y="819"/>
          <a:ext cx="1432621" cy="1432621"/>
        </a:xfrm>
        <a:prstGeom prst="ellipse">
          <a:avLst/>
        </a:prstGeom>
        <a:solidFill>
          <a:srgbClr val="FF9900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kern="1200" dirty="0" smtClean="0">
              <a:solidFill>
                <a:srgbClr val="2B04EE"/>
              </a:solidFill>
            </a:rPr>
            <a:t>special geologic scenery</a:t>
          </a:r>
          <a:endParaRPr lang="zh-TW" altLang="en-US" sz="1800" kern="1200" dirty="0"/>
        </a:p>
      </dsp:txBody>
      <dsp:txXfrm>
        <a:off x="3235460" y="210621"/>
        <a:ext cx="1013017" cy="1013017"/>
      </dsp:txXfrm>
    </dsp:sp>
    <dsp:sp modelId="{D637605E-F188-4FE4-B87D-A76AF9976F24}">
      <dsp:nvSpPr>
        <dsp:cNvPr id="0" name=""/>
        <dsp:cNvSpPr/>
      </dsp:nvSpPr>
      <dsp:spPr>
        <a:xfrm>
          <a:off x="4685575" y="3084464"/>
          <a:ext cx="1874456" cy="1780734"/>
        </a:xfrm>
        <a:prstGeom prst="ellipse">
          <a:avLst/>
        </a:prstGeom>
        <a:solidFill>
          <a:srgbClr val="FFFF00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kern="1200" dirty="0" smtClean="0">
              <a:solidFill>
                <a:srgbClr val="2B04EE"/>
              </a:solidFill>
            </a:rPr>
            <a:t>special geological </a:t>
          </a:r>
          <a:r>
            <a:rPr lang="en-US" altLang="zh-TW" sz="1600" kern="1200" dirty="0" smtClean="0">
              <a:solidFill>
                <a:srgbClr val="2B04EE"/>
              </a:solidFill>
            </a:rPr>
            <a:t>environments</a:t>
          </a:r>
          <a:endParaRPr lang="zh-TW" altLang="en-US" sz="1600" kern="1200" dirty="0"/>
        </a:p>
      </dsp:txBody>
      <dsp:txXfrm>
        <a:off x="4960083" y="3345246"/>
        <a:ext cx="1325440" cy="1259170"/>
      </dsp:txXfrm>
    </dsp:sp>
    <dsp:sp modelId="{C82802F5-129E-497B-82A6-D59B4E5557F4}">
      <dsp:nvSpPr>
        <dsp:cNvPr id="0" name=""/>
        <dsp:cNvSpPr/>
      </dsp:nvSpPr>
      <dsp:spPr>
        <a:xfrm>
          <a:off x="1144823" y="3258520"/>
          <a:ext cx="1432621" cy="1432621"/>
        </a:xfrm>
        <a:prstGeom prst="ellipse">
          <a:avLst/>
        </a:prstGeom>
        <a:solidFill>
          <a:srgbClr val="FF99FF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 smtClean="0">
              <a:solidFill>
                <a:srgbClr val="2B04EE"/>
              </a:solidFill>
            </a:rPr>
            <a:t>potential geological hazards</a:t>
          </a:r>
          <a:endParaRPr lang="zh-TW" altLang="en-US" sz="1600" kern="1200" dirty="0"/>
        </a:p>
      </dsp:txBody>
      <dsp:txXfrm>
        <a:off x="1354625" y="3468322"/>
        <a:ext cx="1013017" cy="10130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D933B5-AA47-44FC-85B5-1B156BF96B35}">
      <dsp:nvSpPr>
        <dsp:cNvPr id="0" name=""/>
        <dsp:cNvSpPr/>
      </dsp:nvSpPr>
      <dsp:spPr>
        <a:xfrm>
          <a:off x="4363931" y="2133598"/>
          <a:ext cx="3756560" cy="2303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390"/>
              </a:lnTo>
              <a:lnTo>
                <a:pt x="3756560" y="116390"/>
              </a:lnTo>
              <a:lnTo>
                <a:pt x="3756560" y="230398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991C6E-A147-48E4-9B6E-716E9EF73CD3}">
      <dsp:nvSpPr>
        <dsp:cNvPr id="0" name=""/>
        <dsp:cNvSpPr/>
      </dsp:nvSpPr>
      <dsp:spPr>
        <a:xfrm>
          <a:off x="4363931" y="2133598"/>
          <a:ext cx="2265358" cy="2303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390"/>
              </a:lnTo>
              <a:lnTo>
                <a:pt x="2265358" y="116390"/>
              </a:lnTo>
              <a:lnTo>
                <a:pt x="2265358" y="230398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B3558-9C0D-46AA-9C15-0DAB509E9192}">
      <dsp:nvSpPr>
        <dsp:cNvPr id="0" name=""/>
        <dsp:cNvSpPr/>
      </dsp:nvSpPr>
      <dsp:spPr>
        <a:xfrm>
          <a:off x="4363931" y="2133598"/>
          <a:ext cx="774157" cy="2303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390"/>
              </a:lnTo>
              <a:lnTo>
                <a:pt x="774157" y="116390"/>
              </a:lnTo>
              <a:lnTo>
                <a:pt x="774157" y="230398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EA47DC-DFF5-4576-9ECA-46F28A9B1054}">
      <dsp:nvSpPr>
        <dsp:cNvPr id="0" name=""/>
        <dsp:cNvSpPr/>
      </dsp:nvSpPr>
      <dsp:spPr>
        <a:xfrm>
          <a:off x="3646887" y="2133598"/>
          <a:ext cx="717044" cy="230398"/>
        </a:xfrm>
        <a:custGeom>
          <a:avLst/>
          <a:gdLst/>
          <a:ahLst/>
          <a:cxnLst/>
          <a:rect l="0" t="0" r="0" b="0"/>
          <a:pathLst>
            <a:path>
              <a:moveTo>
                <a:pt x="717044" y="0"/>
              </a:moveTo>
              <a:lnTo>
                <a:pt x="717044" y="116390"/>
              </a:lnTo>
              <a:lnTo>
                <a:pt x="0" y="116390"/>
              </a:lnTo>
              <a:lnTo>
                <a:pt x="0" y="230398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9E8287-314B-42AB-B8FC-249D6881D123}">
      <dsp:nvSpPr>
        <dsp:cNvPr id="0" name=""/>
        <dsp:cNvSpPr/>
      </dsp:nvSpPr>
      <dsp:spPr>
        <a:xfrm>
          <a:off x="2155685" y="2133598"/>
          <a:ext cx="2208246" cy="230398"/>
        </a:xfrm>
        <a:custGeom>
          <a:avLst/>
          <a:gdLst/>
          <a:ahLst/>
          <a:cxnLst/>
          <a:rect l="0" t="0" r="0" b="0"/>
          <a:pathLst>
            <a:path>
              <a:moveTo>
                <a:pt x="2208246" y="0"/>
              </a:moveTo>
              <a:lnTo>
                <a:pt x="2208246" y="116390"/>
              </a:lnTo>
              <a:lnTo>
                <a:pt x="0" y="116390"/>
              </a:lnTo>
              <a:lnTo>
                <a:pt x="0" y="230398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46A9DF-14F0-48B6-BE4B-DCBB259D0419}">
      <dsp:nvSpPr>
        <dsp:cNvPr id="0" name=""/>
        <dsp:cNvSpPr/>
      </dsp:nvSpPr>
      <dsp:spPr>
        <a:xfrm>
          <a:off x="664483" y="2133598"/>
          <a:ext cx="3699447" cy="230398"/>
        </a:xfrm>
        <a:custGeom>
          <a:avLst/>
          <a:gdLst/>
          <a:ahLst/>
          <a:cxnLst/>
          <a:rect l="0" t="0" r="0" b="0"/>
          <a:pathLst>
            <a:path>
              <a:moveTo>
                <a:pt x="3699447" y="0"/>
              </a:moveTo>
              <a:lnTo>
                <a:pt x="3699447" y="116390"/>
              </a:lnTo>
              <a:lnTo>
                <a:pt x="0" y="116390"/>
              </a:lnTo>
              <a:lnTo>
                <a:pt x="0" y="230398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6E231A-EA50-4EB0-B551-1E3B655817DF}">
      <dsp:nvSpPr>
        <dsp:cNvPr id="0" name=""/>
        <dsp:cNvSpPr/>
      </dsp:nvSpPr>
      <dsp:spPr>
        <a:xfrm>
          <a:off x="2520277" y="0"/>
          <a:ext cx="3687308" cy="2133598"/>
        </a:xfrm>
        <a:prstGeom prst="rect">
          <a:avLst/>
        </a:prstGeom>
        <a:solidFill>
          <a:srgbClr val="2B04EE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Professional Engineers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Geological Site investigations and geological safety assessments </a:t>
          </a:r>
          <a:endParaRPr lang="zh-TW" altLang="en-US" sz="2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20277" y="0"/>
        <a:ext cx="3687308" cy="2133598"/>
      </dsp:txXfrm>
    </dsp:sp>
    <dsp:sp modelId="{B2AC9D7A-D063-4F1E-A6DB-DFCB00360320}">
      <dsp:nvSpPr>
        <dsp:cNvPr id="0" name=""/>
        <dsp:cNvSpPr/>
      </dsp:nvSpPr>
      <dsp:spPr>
        <a:xfrm>
          <a:off x="32890" y="2363996"/>
          <a:ext cx="1263185" cy="1697621"/>
        </a:xfrm>
        <a:prstGeom prst="rect">
          <a:avLst/>
        </a:prstGeom>
        <a:solidFill>
          <a:srgbClr val="FFFF00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 smtClean="0">
              <a:solidFill>
                <a:srgbClr val="2B04EE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Professional applied geological engineers</a:t>
          </a:r>
          <a:endParaRPr lang="zh-TW" alt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890" y="2363996"/>
        <a:ext cx="1263185" cy="1697621"/>
      </dsp:txXfrm>
    </dsp:sp>
    <dsp:sp modelId="{9B87F4BE-C87A-48B4-91D9-68439278295F}">
      <dsp:nvSpPr>
        <dsp:cNvPr id="0" name=""/>
        <dsp:cNvSpPr/>
      </dsp:nvSpPr>
      <dsp:spPr>
        <a:xfrm>
          <a:off x="1524092" y="2363996"/>
          <a:ext cx="1263185" cy="1697621"/>
        </a:xfrm>
        <a:prstGeom prst="rect">
          <a:avLst/>
        </a:prstGeom>
        <a:solidFill>
          <a:srgbClr val="FFC000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 smtClean="0">
              <a:solidFill>
                <a:srgbClr val="2B04EE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Professional geotechnical engineers</a:t>
          </a:r>
          <a:endParaRPr lang="zh-TW" alt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24092" y="2363996"/>
        <a:ext cx="1263185" cy="1697621"/>
      </dsp:txXfrm>
    </dsp:sp>
    <dsp:sp modelId="{A8037497-478A-4256-A3F1-58346844D0DF}">
      <dsp:nvSpPr>
        <dsp:cNvPr id="0" name=""/>
        <dsp:cNvSpPr/>
      </dsp:nvSpPr>
      <dsp:spPr>
        <a:xfrm>
          <a:off x="3015294" y="2363996"/>
          <a:ext cx="1263185" cy="1675519"/>
        </a:xfrm>
        <a:prstGeom prst="rect">
          <a:avLst/>
        </a:prstGeom>
        <a:solidFill>
          <a:srgbClr val="92D050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 smtClean="0">
              <a:solidFill>
                <a:srgbClr val="2B04EE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Professional civil engineers</a:t>
          </a:r>
          <a:endParaRPr lang="zh-TW" alt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15294" y="2363996"/>
        <a:ext cx="1263185" cy="1675519"/>
      </dsp:txXfrm>
    </dsp:sp>
    <dsp:sp modelId="{536BDA94-8F98-456B-8058-37C14D137276}">
      <dsp:nvSpPr>
        <dsp:cNvPr id="0" name=""/>
        <dsp:cNvSpPr/>
      </dsp:nvSpPr>
      <dsp:spPr>
        <a:xfrm>
          <a:off x="4506495" y="2363996"/>
          <a:ext cx="1263185" cy="1675519"/>
        </a:xfrm>
        <a:prstGeom prst="rect">
          <a:avLst/>
        </a:prstGeom>
        <a:solidFill>
          <a:srgbClr val="00B0F0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 smtClean="0">
              <a:solidFill>
                <a:srgbClr val="2B04EE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Professional mining engineers</a:t>
          </a:r>
          <a:endParaRPr lang="zh-TW" alt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06495" y="2363996"/>
        <a:ext cx="1263185" cy="1675519"/>
      </dsp:txXfrm>
    </dsp:sp>
    <dsp:sp modelId="{6DDB6A48-BFC9-4BE2-9D68-779F4C202B61}">
      <dsp:nvSpPr>
        <dsp:cNvPr id="0" name=""/>
        <dsp:cNvSpPr/>
      </dsp:nvSpPr>
      <dsp:spPr>
        <a:xfrm>
          <a:off x="5997697" y="2363996"/>
          <a:ext cx="1263185" cy="1697621"/>
        </a:xfrm>
        <a:prstGeom prst="rect">
          <a:avLst/>
        </a:prstGeom>
        <a:solidFill>
          <a:srgbClr val="CCC0FE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 smtClean="0"/>
            <a:t>P</a:t>
          </a:r>
          <a:r>
            <a:rPr lang="en-US" sz="1600" kern="1200" dirty="0" smtClean="0"/>
            <a:t>rofessional hydraulic engineers</a:t>
          </a:r>
          <a:endParaRPr lang="zh-TW" alt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97697" y="2363996"/>
        <a:ext cx="1263185" cy="1697621"/>
      </dsp:txXfrm>
    </dsp:sp>
    <dsp:sp modelId="{025AE347-9952-4F63-A006-A7BCE9A2F17C}">
      <dsp:nvSpPr>
        <dsp:cNvPr id="0" name=""/>
        <dsp:cNvSpPr/>
      </dsp:nvSpPr>
      <dsp:spPr>
        <a:xfrm>
          <a:off x="7488899" y="2363996"/>
          <a:ext cx="1263185" cy="1697621"/>
        </a:xfrm>
        <a:prstGeom prst="rect">
          <a:avLst/>
        </a:prstGeom>
        <a:solidFill>
          <a:srgbClr val="66FF66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 smtClean="0">
              <a:solidFill>
                <a:srgbClr val="2B04EE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Professional soil and water conservation engineers</a:t>
          </a:r>
          <a:endParaRPr lang="zh-TW" alt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88899" y="2363996"/>
        <a:ext cx="1263185" cy="169762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79A14E-5BAD-479E-A086-FB8139D6A3C4}">
      <dsp:nvSpPr>
        <dsp:cNvPr id="0" name=""/>
        <dsp:cNvSpPr/>
      </dsp:nvSpPr>
      <dsp:spPr>
        <a:xfrm>
          <a:off x="1581857" y="3393218"/>
          <a:ext cx="1863423" cy="1599533"/>
        </a:xfrm>
        <a:prstGeom prst="hexagon">
          <a:avLst>
            <a:gd name="adj" fmla="val 25000"/>
            <a:gd name="vf" fmla="val 115470"/>
          </a:avLst>
        </a:prstGeom>
        <a:solidFill>
          <a:srgbClr val="00B0F0"/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500" kern="1200" dirty="0" smtClean="0">
              <a:solidFill>
                <a:srgbClr val="2B04EE"/>
              </a:solidFill>
            </a:rPr>
            <a:t>Groundwater recharge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500" kern="1200" dirty="0" smtClean="0">
              <a:solidFill>
                <a:srgbClr val="2B04EE"/>
              </a:solidFill>
            </a:rPr>
            <a:t>Geologically Sensitive Areas </a:t>
          </a:r>
          <a:endParaRPr lang="zh-TW" altLang="en-US" sz="1500" kern="1200" dirty="0"/>
        </a:p>
      </dsp:txBody>
      <dsp:txXfrm>
        <a:off x="1870437" y="3640930"/>
        <a:ext cx="1286263" cy="1104109"/>
      </dsp:txXfrm>
    </dsp:sp>
    <dsp:sp modelId="{3AB30F6F-0733-4564-AA57-913E365A8C21}">
      <dsp:nvSpPr>
        <dsp:cNvPr id="0" name=""/>
        <dsp:cNvSpPr/>
      </dsp:nvSpPr>
      <dsp:spPr>
        <a:xfrm>
          <a:off x="1640140" y="4100038"/>
          <a:ext cx="217536" cy="187583"/>
        </a:xfrm>
        <a:prstGeom prst="hexagon">
          <a:avLst>
            <a:gd name="adj" fmla="val 25000"/>
            <a:gd name="vf" fmla="val 115470"/>
          </a:avLst>
        </a:prstGeom>
        <a:solidFill>
          <a:srgbClr val="FFFF00"/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E6BD2B-5ABC-4FEF-8B7B-B992AE8CC988}">
      <dsp:nvSpPr>
        <dsp:cNvPr id="0" name=""/>
        <dsp:cNvSpPr/>
      </dsp:nvSpPr>
      <dsp:spPr>
        <a:xfrm>
          <a:off x="0" y="2523741"/>
          <a:ext cx="1863423" cy="159953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C15D43-D3BE-4DF0-A06C-403DFDED69BD}">
      <dsp:nvSpPr>
        <dsp:cNvPr id="0" name=""/>
        <dsp:cNvSpPr/>
      </dsp:nvSpPr>
      <dsp:spPr>
        <a:xfrm>
          <a:off x="1261709" y="3901469"/>
          <a:ext cx="217536" cy="187583"/>
        </a:xfrm>
        <a:prstGeom prst="hexagon">
          <a:avLst>
            <a:gd name="adj" fmla="val 25000"/>
            <a:gd name="vf" fmla="val 115470"/>
          </a:avLst>
        </a:prstGeom>
        <a:solidFill>
          <a:srgbClr val="FFFF00"/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735658-B41A-4EA2-AC63-D1FE47DAA5C7}">
      <dsp:nvSpPr>
        <dsp:cNvPr id="0" name=""/>
        <dsp:cNvSpPr/>
      </dsp:nvSpPr>
      <dsp:spPr>
        <a:xfrm>
          <a:off x="3162072" y="2511489"/>
          <a:ext cx="1863423" cy="1599533"/>
        </a:xfrm>
        <a:prstGeom prst="hexagon">
          <a:avLst>
            <a:gd name="adj" fmla="val 25000"/>
            <a:gd name="vf" fmla="val 115470"/>
          </a:avLst>
        </a:prstGeom>
        <a:solidFill>
          <a:srgbClr val="FF3300"/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500" kern="1200" dirty="0" smtClean="0">
              <a:solidFill>
                <a:srgbClr val="2B04EE"/>
              </a:solidFill>
            </a:rPr>
            <a:t>Active fault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500" kern="1200" dirty="0" smtClean="0">
              <a:solidFill>
                <a:srgbClr val="2B04EE"/>
              </a:solidFill>
            </a:rPr>
            <a:t>Geologically Sensitive Areas </a:t>
          </a:r>
          <a:endParaRPr lang="zh-TW" altLang="en-US" sz="1500" kern="1200" dirty="0"/>
        </a:p>
      </dsp:txBody>
      <dsp:txXfrm>
        <a:off x="3450652" y="2759201"/>
        <a:ext cx="1286263" cy="1104109"/>
      </dsp:txXfrm>
    </dsp:sp>
    <dsp:sp modelId="{536C7812-C586-4024-9358-3CFA6E58E74B}">
      <dsp:nvSpPr>
        <dsp:cNvPr id="0" name=""/>
        <dsp:cNvSpPr/>
      </dsp:nvSpPr>
      <dsp:spPr>
        <a:xfrm>
          <a:off x="4438558" y="3887527"/>
          <a:ext cx="217536" cy="187583"/>
        </a:xfrm>
        <a:prstGeom prst="hexagon">
          <a:avLst>
            <a:gd name="adj" fmla="val 25000"/>
            <a:gd name="vf" fmla="val 115470"/>
          </a:avLst>
        </a:prstGeom>
        <a:solidFill>
          <a:srgbClr val="FF0066"/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438B95-8EFA-4E32-910D-36EB39C2E783}">
      <dsp:nvSpPr>
        <dsp:cNvPr id="0" name=""/>
        <dsp:cNvSpPr/>
      </dsp:nvSpPr>
      <dsp:spPr>
        <a:xfrm>
          <a:off x="4750497" y="3390683"/>
          <a:ext cx="1863423" cy="159953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ABFCFD-7F0A-4919-B75D-F5D26CEB02D9}">
      <dsp:nvSpPr>
        <dsp:cNvPr id="0" name=""/>
        <dsp:cNvSpPr/>
      </dsp:nvSpPr>
      <dsp:spPr>
        <a:xfrm>
          <a:off x="4793183" y="4107220"/>
          <a:ext cx="217536" cy="187583"/>
        </a:xfrm>
        <a:prstGeom prst="hexagon">
          <a:avLst>
            <a:gd name="adj" fmla="val 25000"/>
            <a:gd name="vf" fmla="val 115470"/>
          </a:avLst>
        </a:prstGeom>
        <a:solidFill>
          <a:srgbClr val="FF0066"/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AD1F30-6EC7-4406-99F9-DA493648DCEA}">
      <dsp:nvSpPr>
        <dsp:cNvPr id="0" name=""/>
        <dsp:cNvSpPr/>
      </dsp:nvSpPr>
      <dsp:spPr>
        <a:xfrm>
          <a:off x="1581857" y="1649616"/>
          <a:ext cx="1863423" cy="1599533"/>
        </a:xfrm>
        <a:prstGeom prst="hexagon">
          <a:avLst>
            <a:gd name="adj" fmla="val 25000"/>
            <a:gd name="vf" fmla="val 115470"/>
          </a:avLst>
        </a:prstGeom>
        <a:solidFill>
          <a:srgbClr val="FF9900"/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500" kern="1200" dirty="0" err="1" smtClean="0">
              <a:solidFill>
                <a:srgbClr val="2B04EE"/>
              </a:solidFill>
            </a:rPr>
            <a:t>Geoheritage</a:t>
          </a:r>
          <a:endParaRPr lang="en-US" altLang="zh-TW" sz="1500" kern="1200" dirty="0" smtClean="0">
            <a:solidFill>
              <a:srgbClr val="2B04EE"/>
            </a:solidFill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500" kern="1200" dirty="0" smtClean="0">
              <a:solidFill>
                <a:srgbClr val="2B04EE"/>
              </a:solidFill>
            </a:rPr>
            <a:t>Geologically Sensitive Areas </a:t>
          </a:r>
        </a:p>
      </dsp:txBody>
      <dsp:txXfrm>
        <a:off x="1870437" y="1897328"/>
        <a:ext cx="1286263" cy="1104109"/>
      </dsp:txXfrm>
    </dsp:sp>
    <dsp:sp modelId="{5C466DF2-A744-42D7-B557-4A5A3CEE6B5A}">
      <dsp:nvSpPr>
        <dsp:cNvPr id="0" name=""/>
        <dsp:cNvSpPr/>
      </dsp:nvSpPr>
      <dsp:spPr>
        <a:xfrm>
          <a:off x="1800200" y="3312368"/>
          <a:ext cx="217536" cy="187583"/>
        </a:xfrm>
        <a:prstGeom prst="hexagon">
          <a:avLst>
            <a:gd name="adj" fmla="val 25000"/>
            <a:gd name="vf" fmla="val 115470"/>
          </a:avLst>
        </a:prstGeom>
        <a:solidFill>
          <a:srgbClr val="66FF66"/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251088-991B-42FE-85C9-C41B55BEC5BB}">
      <dsp:nvSpPr>
        <dsp:cNvPr id="0" name=""/>
        <dsp:cNvSpPr/>
      </dsp:nvSpPr>
      <dsp:spPr>
        <a:xfrm>
          <a:off x="3162072" y="767887"/>
          <a:ext cx="1863423" cy="159953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B2FEC3-0A90-4FE8-8BBE-372738531E09}">
      <dsp:nvSpPr>
        <dsp:cNvPr id="0" name=""/>
        <dsp:cNvSpPr/>
      </dsp:nvSpPr>
      <dsp:spPr>
        <a:xfrm>
          <a:off x="3204759" y="1476819"/>
          <a:ext cx="217536" cy="187583"/>
        </a:xfrm>
        <a:prstGeom prst="hexagon">
          <a:avLst>
            <a:gd name="adj" fmla="val 25000"/>
            <a:gd name="vf" fmla="val 115470"/>
          </a:avLst>
        </a:prstGeom>
        <a:solidFill>
          <a:srgbClr val="66FF66"/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F9A07A-9789-4DC7-9FC6-8C1D07B37280}">
      <dsp:nvSpPr>
        <dsp:cNvPr id="0" name=""/>
        <dsp:cNvSpPr/>
      </dsp:nvSpPr>
      <dsp:spPr>
        <a:xfrm>
          <a:off x="4750497" y="1647082"/>
          <a:ext cx="1863423" cy="1599533"/>
        </a:xfrm>
        <a:prstGeom prst="hexagon">
          <a:avLst>
            <a:gd name="adj" fmla="val 25000"/>
            <a:gd name="vf" fmla="val 115470"/>
          </a:avLst>
        </a:prstGeom>
        <a:solidFill>
          <a:srgbClr val="EB49DC"/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500" kern="1200" dirty="0" smtClean="0">
              <a:solidFill>
                <a:srgbClr val="2B04EE"/>
              </a:solidFill>
            </a:rPr>
            <a:t>Landslide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500" kern="1200" dirty="0" smtClean="0">
              <a:solidFill>
                <a:srgbClr val="2B04EE"/>
              </a:solidFill>
            </a:rPr>
            <a:t>Geologically Sensitive Areas </a:t>
          </a:r>
          <a:endParaRPr lang="zh-TW" altLang="en-US" sz="1500" kern="1200" dirty="0"/>
        </a:p>
      </dsp:txBody>
      <dsp:txXfrm>
        <a:off x="5039077" y="1894794"/>
        <a:ext cx="1286263" cy="1104109"/>
      </dsp:txXfrm>
    </dsp:sp>
    <dsp:sp modelId="{56273E5C-252B-4DBA-8CF4-E338EEA57D49}">
      <dsp:nvSpPr>
        <dsp:cNvPr id="0" name=""/>
        <dsp:cNvSpPr/>
      </dsp:nvSpPr>
      <dsp:spPr>
        <a:xfrm>
          <a:off x="6352876" y="2353056"/>
          <a:ext cx="217536" cy="187583"/>
        </a:xfrm>
        <a:prstGeom prst="hexagon">
          <a:avLst>
            <a:gd name="adj" fmla="val 25000"/>
            <a:gd name="vf" fmla="val 115470"/>
          </a:avLst>
        </a:prstGeom>
        <a:solidFill>
          <a:srgbClr val="FF99FF"/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4EE633-D7C8-41EE-AEF4-3FA5518A9748}">
      <dsp:nvSpPr>
        <dsp:cNvPr id="0" name=""/>
        <dsp:cNvSpPr/>
      </dsp:nvSpPr>
      <dsp:spPr>
        <a:xfrm>
          <a:off x="6345488" y="2526276"/>
          <a:ext cx="1863423" cy="159953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6000" b="-36000"/>
          </a:stretch>
        </a:blip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C9DC6E-198D-4166-86D7-2ED8B1646726}">
      <dsp:nvSpPr>
        <dsp:cNvPr id="0" name=""/>
        <dsp:cNvSpPr/>
      </dsp:nvSpPr>
      <dsp:spPr>
        <a:xfrm>
          <a:off x="6721457" y="2554582"/>
          <a:ext cx="217536" cy="187583"/>
        </a:xfrm>
        <a:prstGeom prst="hexagon">
          <a:avLst>
            <a:gd name="adj" fmla="val 25000"/>
            <a:gd name="vf" fmla="val 115470"/>
          </a:avLst>
        </a:prstGeom>
        <a:solidFill>
          <a:srgbClr val="FF99FF"/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AF400D-5A83-47BC-84FD-A621B92B4688}">
      <dsp:nvSpPr>
        <dsp:cNvPr id="0" name=""/>
        <dsp:cNvSpPr/>
      </dsp:nvSpPr>
      <dsp:spPr>
        <a:xfrm>
          <a:off x="3175133" y="2997640"/>
          <a:ext cx="2333059" cy="2333059"/>
        </a:xfrm>
        <a:prstGeom prst="ellipse">
          <a:avLst/>
        </a:prstGeom>
        <a:solidFill>
          <a:srgbClr val="FFFF00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300" kern="1200" dirty="0" smtClean="0">
              <a:solidFill>
                <a:srgbClr val="2B04EE"/>
              </a:solidFill>
            </a:rPr>
            <a:t>Professional Applied Geologist </a:t>
          </a:r>
          <a:endParaRPr lang="zh-TW" altLang="en-US" sz="2300" kern="1200" dirty="0"/>
        </a:p>
      </dsp:txBody>
      <dsp:txXfrm>
        <a:off x="3516802" y="3339309"/>
        <a:ext cx="1649721" cy="1649721"/>
      </dsp:txXfrm>
    </dsp:sp>
    <dsp:sp modelId="{5F74F1B8-7E6A-44C2-A158-559B5BDD5318}">
      <dsp:nvSpPr>
        <dsp:cNvPr id="0" name=""/>
        <dsp:cNvSpPr/>
      </dsp:nvSpPr>
      <dsp:spPr>
        <a:xfrm rot="11700000">
          <a:off x="1095815" y="3254206"/>
          <a:ext cx="2038895" cy="66492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ED128F-E6FA-47B7-B863-D4D36ED43FD8}">
      <dsp:nvSpPr>
        <dsp:cNvPr id="0" name=""/>
        <dsp:cNvSpPr/>
      </dsp:nvSpPr>
      <dsp:spPr>
        <a:xfrm>
          <a:off x="22634" y="2304258"/>
          <a:ext cx="2216406" cy="1999145"/>
        </a:xfrm>
        <a:prstGeom prst="roundRect">
          <a:avLst>
            <a:gd name="adj" fmla="val 10000"/>
          </a:avLst>
        </a:prstGeom>
        <a:solidFill>
          <a:srgbClr val="92D050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Promoting geological education and raising the public’s consciousness of the geological environment</a:t>
          </a:r>
          <a:endParaRPr lang="zh-TW" altLang="en-US" sz="18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700" kern="1200" dirty="0"/>
        </a:p>
      </dsp:txBody>
      <dsp:txXfrm>
        <a:off x="81187" y="2362811"/>
        <a:ext cx="2099300" cy="1882039"/>
      </dsp:txXfrm>
    </dsp:sp>
    <dsp:sp modelId="{AABDC9F6-18C1-437A-9FBC-61B7C8E3B7B7}">
      <dsp:nvSpPr>
        <dsp:cNvPr id="0" name=""/>
        <dsp:cNvSpPr/>
      </dsp:nvSpPr>
      <dsp:spPr>
        <a:xfrm rot="14731968">
          <a:off x="2322544" y="1721839"/>
          <a:ext cx="2100244" cy="66492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06BD29-345F-4489-ADAF-EBA48BF9783B}">
      <dsp:nvSpPr>
        <dsp:cNvPr id="0" name=""/>
        <dsp:cNvSpPr/>
      </dsp:nvSpPr>
      <dsp:spPr>
        <a:xfrm>
          <a:off x="1872192" y="144005"/>
          <a:ext cx="2131673" cy="1870983"/>
        </a:xfrm>
        <a:prstGeom prst="roundRect">
          <a:avLst>
            <a:gd name="adj" fmla="val 10000"/>
          </a:avLst>
        </a:prstGeom>
        <a:solidFill>
          <a:srgbClr val="0099FF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Report reviews</a:t>
          </a:r>
          <a:endParaRPr lang="zh-TW" altLang="en-US" sz="2400" kern="1200" dirty="0"/>
        </a:p>
      </dsp:txBody>
      <dsp:txXfrm>
        <a:off x="1926991" y="198804"/>
        <a:ext cx="2022075" cy="1761385"/>
      </dsp:txXfrm>
    </dsp:sp>
    <dsp:sp modelId="{FB29FBA8-8AC7-49BB-84A4-88AA85FC0CDA}">
      <dsp:nvSpPr>
        <dsp:cNvPr id="0" name=""/>
        <dsp:cNvSpPr/>
      </dsp:nvSpPr>
      <dsp:spPr>
        <a:xfrm rot="17486619">
          <a:off x="4184815" y="1741275"/>
          <a:ext cx="1970196" cy="66492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7FEC0D-3430-42B7-A9A6-342ACF0F2886}">
      <dsp:nvSpPr>
        <dsp:cNvPr id="0" name=""/>
        <dsp:cNvSpPr/>
      </dsp:nvSpPr>
      <dsp:spPr>
        <a:xfrm>
          <a:off x="4464490" y="72002"/>
          <a:ext cx="2131673" cy="2131686"/>
        </a:xfrm>
        <a:prstGeom prst="roundRect">
          <a:avLst>
            <a:gd name="adj" fmla="val 10000"/>
          </a:avLst>
        </a:prstGeom>
        <a:solidFill>
          <a:srgbClr val="FFCC00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Geological Site investigations and geological safety assessments </a:t>
          </a:r>
          <a:endParaRPr lang="zh-TW" altLang="en-US" sz="2400" kern="1200" dirty="0" smtClean="0"/>
        </a:p>
      </dsp:txBody>
      <dsp:txXfrm>
        <a:off x="4526925" y="134437"/>
        <a:ext cx="2006803" cy="2006816"/>
      </dsp:txXfrm>
    </dsp:sp>
    <dsp:sp modelId="{856416C5-69D9-4B99-A8D3-AF771CC598F7}">
      <dsp:nvSpPr>
        <dsp:cNvPr id="0" name=""/>
        <dsp:cNvSpPr/>
      </dsp:nvSpPr>
      <dsp:spPr>
        <a:xfrm rot="20700000">
          <a:off x="5548044" y="3254206"/>
          <a:ext cx="2038895" cy="66492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E5E0A0-E2BD-42FB-999F-190FE0CFADB6}">
      <dsp:nvSpPr>
        <dsp:cNvPr id="0" name=""/>
        <dsp:cNvSpPr/>
      </dsp:nvSpPr>
      <dsp:spPr>
        <a:xfrm>
          <a:off x="6486652" y="2237988"/>
          <a:ext cx="2131673" cy="2131686"/>
        </a:xfrm>
        <a:prstGeom prst="roundRect">
          <a:avLst>
            <a:gd name="adj" fmla="val 10000"/>
          </a:avLst>
        </a:prstGeom>
        <a:solidFill>
          <a:srgbClr val="FF99FF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Geological hazard appraisals</a:t>
          </a:r>
          <a:endParaRPr lang="zh-TW" altLang="en-US" sz="2400" kern="1200" dirty="0" smtClean="0"/>
        </a:p>
        <a:p>
          <a:pPr lvl="0" algn="ctr">
            <a:spcBef>
              <a:spcPct val="0"/>
            </a:spcBef>
          </a:pPr>
          <a:endParaRPr lang="zh-TW" alt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49087" y="2300423"/>
        <a:ext cx="2006803" cy="20068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8123FE-73BB-4689-B761-4B34222D05FA}">
      <dsp:nvSpPr>
        <dsp:cNvPr id="0" name=""/>
        <dsp:cNvSpPr/>
      </dsp:nvSpPr>
      <dsp:spPr>
        <a:xfrm>
          <a:off x="664273" y="0"/>
          <a:ext cx="7528436" cy="3127896"/>
        </a:xfrm>
        <a:prstGeom prst="rightArrow">
          <a:avLst/>
        </a:prstGeom>
        <a:solidFill>
          <a:srgbClr val="00FF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0FFD55-63F8-4C7F-9FAE-A615F1CBAA13}">
      <dsp:nvSpPr>
        <dsp:cNvPr id="0" name=""/>
        <dsp:cNvSpPr/>
      </dsp:nvSpPr>
      <dsp:spPr>
        <a:xfrm>
          <a:off x="4432" y="895654"/>
          <a:ext cx="2132076" cy="1251158"/>
        </a:xfrm>
        <a:prstGeom prst="roundRect">
          <a:avLst/>
        </a:prstGeom>
        <a:solidFill>
          <a:srgbClr val="CCECFF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300" kern="1200" dirty="0" smtClean="0">
              <a:solidFill>
                <a:srgbClr val="FFFF00"/>
              </a:solidFill>
            </a:rPr>
            <a:t>Passed the Professional and Technical Senior Examinations</a:t>
          </a:r>
          <a:endParaRPr lang="zh-TW" altLang="en-US" sz="1300" kern="1200" dirty="0">
            <a:solidFill>
              <a:srgbClr val="FFFF00"/>
            </a:solidFill>
          </a:endParaRPr>
        </a:p>
      </dsp:txBody>
      <dsp:txXfrm>
        <a:off x="65508" y="956730"/>
        <a:ext cx="2009924" cy="1129006"/>
      </dsp:txXfrm>
    </dsp:sp>
    <dsp:sp modelId="{B5BAFB20-264B-4293-A42F-F29C59DAE771}">
      <dsp:nvSpPr>
        <dsp:cNvPr id="0" name=""/>
        <dsp:cNvSpPr/>
      </dsp:nvSpPr>
      <dsp:spPr>
        <a:xfrm>
          <a:off x="2243113" y="938368"/>
          <a:ext cx="2132076" cy="1251158"/>
        </a:xfrm>
        <a:prstGeom prst="roundRect">
          <a:avLst/>
        </a:prstGeom>
        <a:solidFill>
          <a:schemeClr val="bg2">
            <a:lumMod val="9000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300" kern="1200" dirty="0" smtClean="0">
              <a:solidFill>
                <a:srgbClr val="FFFF00"/>
              </a:solidFill>
            </a:rPr>
            <a:t>Possessed the professional applied geological engineer certificate under Professional Engineer Act</a:t>
          </a:r>
          <a:endParaRPr lang="zh-TW" altLang="en-US" sz="1300" kern="1200" dirty="0">
            <a:solidFill>
              <a:srgbClr val="FFFF00"/>
            </a:solidFill>
          </a:endParaRPr>
        </a:p>
      </dsp:txBody>
      <dsp:txXfrm>
        <a:off x="2304189" y="999444"/>
        <a:ext cx="2009924" cy="1129006"/>
      </dsp:txXfrm>
    </dsp:sp>
    <dsp:sp modelId="{10509029-679F-4B30-974A-636F6D49DDCF}">
      <dsp:nvSpPr>
        <dsp:cNvPr id="0" name=""/>
        <dsp:cNvSpPr/>
      </dsp:nvSpPr>
      <dsp:spPr>
        <a:xfrm>
          <a:off x="4481793" y="938368"/>
          <a:ext cx="2132076" cy="1251158"/>
        </a:xfrm>
        <a:prstGeom prst="roundRect">
          <a:avLst/>
        </a:prstGeom>
        <a:solidFill>
          <a:schemeClr val="bg2">
            <a:lumMod val="5000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300" kern="1200" dirty="0" smtClean="0">
              <a:solidFill>
                <a:srgbClr val="FFFF00"/>
              </a:solidFill>
            </a:rPr>
            <a:t>Having gained at least two years of applied geological engineering experience </a:t>
          </a:r>
          <a:endParaRPr lang="zh-TW" altLang="en-US" sz="1300" kern="1200" dirty="0">
            <a:solidFill>
              <a:srgbClr val="FFFF00"/>
            </a:solidFill>
          </a:endParaRPr>
        </a:p>
      </dsp:txBody>
      <dsp:txXfrm>
        <a:off x="4542869" y="999444"/>
        <a:ext cx="2009924" cy="1129006"/>
      </dsp:txXfrm>
    </dsp:sp>
    <dsp:sp modelId="{42DDF0CF-BBEA-4D54-ADCD-779F1E2ACEAA}">
      <dsp:nvSpPr>
        <dsp:cNvPr id="0" name=""/>
        <dsp:cNvSpPr/>
      </dsp:nvSpPr>
      <dsp:spPr>
        <a:xfrm>
          <a:off x="6720474" y="938368"/>
          <a:ext cx="2132076" cy="1251158"/>
        </a:xfrm>
        <a:prstGeom prst="roundRect">
          <a:avLst/>
        </a:prstGeom>
        <a:solidFill>
          <a:srgbClr val="2B04EE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300" kern="1200" dirty="0" smtClean="0">
              <a:solidFill>
                <a:srgbClr val="FFFF00"/>
              </a:solidFill>
            </a:rPr>
            <a:t>Obtaining the professional applied geological engineer license from the central competent authority</a:t>
          </a:r>
        </a:p>
      </dsp:txBody>
      <dsp:txXfrm>
        <a:off x="6781550" y="999444"/>
        <a:ext cx="2009924" cy="11290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6392E2-5089-4CE4-89E0-4E5A01C53593}">
      <dsp:nvSpPr>
        <dsp:cNvPr id="0" name=""/>
        <dsp:cNvSpPr/>
      </dsp:nvSpPr>
      <dsp:spPr>
        <a:xfrm>
          <a:off x="0" y="100785"/>
          <a:ext cx="5193206" cy="2046452"/>
        </a:xfrm>
        <a:prstGeom prst="rightArrow">
          <a:avLst/>
        </a:prstGeom>
        <a:solidFill>
          <a:srgbClr val="FF99FF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BB448B-9103-4B98-B5C9-19B351F67E3B}">
      <dsp:nvSpPr>
        <dsp:cNvPr id="0" name=""/>
        <dsp:cNvSpPr/>
      </dsp:nvSpPr>
      <dsp:spPr>
        <a:xfrm>
          <a:off x="418905" y="612398"/>
          <a:ext cx="4254980" cy="1023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200" kern="1200" dirty="0" smtClean="0"/>
            <a:t>Joint Association of Professional Applied Geologists</a:t>
          </a:r>
        </a:p>
      </dsp:txBody>
      <dsp:txXfrm>
        <a:off x="418905" y="612398"/>
        <a:ext cx="4254980" cy="10232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72394-3ADD-4338-A5DA-BCC18BB7CE1A}" type="datetimeFigureOut">
              <a:rPr lang="zh-TW" altLang="en-US" smtClean="0"/>
              <a:t>2017/11/17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橢圓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44B8AB8-AC1F-47C5-9E84-FE9F6942557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72394-3ADD-4338-A5DA-BCC18BB7CE1A}" type="datetimeFigureOut">
              <a:rPr lang="zh-TW" altLang="en-US" smtClean="0"/>
              <a:t>2017/11/17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8AB8-AC1F-47C5-9E84-FE9F6942557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橢圓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44B8AB8-AC1F-47C5-9E84-FE9F6942557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72394-3ADD-4338-A5DA-BCC18BB7CE1A}" type="datetimeFigureOut">
              <a:rPr lang="zh-TW" altLang="en-US" smtClean="0"/>
              <a:t>2017/11/17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72394-3ADD-4338-A5DA-BCC18BB7CE1A}" type="datetimeFigureOut">
              <a:rPr lang="zh-TW" altLang="en-US" smtClean="0"/>
              <a:t>2017/11/17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44B8AB8-AC1F-47C5-9E84-FE9F6942557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72394-3ADD-4338-A5DA-BCC18BB7CE1A}" type="datetimeFigureOut">
              <a:rPr lang="zh-TW" altLang="en-US" smtClean="0"/>
              <a:t>2017/11/17</a:t>
            </a:fld>
            <a:endParaRPr lang="zh-TW" altLang="en-US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橢圓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橢圓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44B8AB8-AC1F-47C5-9E84-FE9F6942557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36772394-3ADD-4338-A5DA-BCC18BB7CE1A}" type="datetimeFigureOut">
              <a:rPr lang="zh-TW" altLang="en-US" smtClean="0"/>
              <a:t>2017/11/17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8AB8-AC1F-47C5-9E84-FE9F6942557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內容版面配置區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72394-3ADD-4338-A5DA-BCC18BB7CE1A}" type="datetimeFigureOut">
              <a:rPr lang="zh-TW" altLang="en-US" smtClean="0"/>
              <a:t>2017/11/17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內容版面配置區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6" name="內容版面配置區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5" name="橢圓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橢圓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44B8AB8-AC1F-47C5-9E84-FE9F6942557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3" name="標題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72394-3ADD-4338-A5DA-BCC18BB7CE1A}" type="datetimeFigureOut">
              <a:rPr lang="zh-TW" altLang="en-US" smtClean="0"/>
              <a:t>2017/11/17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44B8AB8-AC1F-47C5-9E84-FE9F6942557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72394-3ADD-4338-A5DA-BCC18BB7CE1A}" type="datetimeFigureOut">
              <a:rPr lang="zh-TW" altLang="en-US" smtClean="0"/>
              <a:t>2017/11/17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44B8AB8-AC1F-47C5-9E84-FE9F6942557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內容版面配置區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0" name="橢圓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橢圓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44B8AB8-AC1F-47C5-9E84-FE9F6942557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72394-3ADD-4338-A5DA-BCC18BB7CE1A}" type="datetimeFigureOut">
              <a:rPr lang="zh-TW" altLang="en-US" smtClean="0"/>
              <a:t>2017/11/17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直線接點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橢圓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橢圓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44B8AB8-AC1F-47C5-9E84-FE9F6942557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36772394-3ADD-4338-A5DA-BCC18BB7CE1A}" type="datetimeFigureOut">
              <a:rPr lang="zh-TW" altLang="en-US" smtClean="0"/>
              <a:t>2017/11/17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36772394-3ADD-4338-A5DA-BCC18BB7CE1A}" type="datetimeFigureOut">
              <a:rPr lang="zh-TW" altLang="en-US" smtClean="0"/>
              <a:t>2017/11/17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橢圓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橢圓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44B8AB8-AC1F-47C5-9E84-FE9F6942557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03648" y="4365104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sz="2000" dirty="0" smtClean="0"/>
              <a:t>Taiwan Association of Professional Applied Geologists</a:t>
            </a:r>
          </a:p>
          <a:p>
            <a:endParaRPr lang="en-US" altLang="zh-TW" sz="2000" dirty="0"/>
          </a:p>
          <a:p>
            <a:r>
              <a:rPr lang="en-US" altLang="zh-TW" sz="1800" dirty="0" smtClean="0"/>
              <a:t>I-Chin Yen</a:t>
            </a:r>
          </a:p>
          <a:p>
            <a:r>
              <a:rPr lang="en-US" altLang="zh-TW" sz="1800" dirty="0" smtClean="0"/>
              <a:t>2017/11/17 </a:t>
            </a:r>
          </a:p>
          <a:p>
            <a:r>
              <a:rPr lang="en-US" altLang="zh-TW" sz="1800" dirty="0" smtClean="0"/>
              <a:t>Hong Kong</a:t>
            </a:r>
            <a:endParaRPr lang="zh-TW" altLang="en-US" sz="1800" dirty="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784976" cy="2115666"/>
          </a:xfrm>
        </p:spPr>
        <p:txBody>
          <a:bodyPr anchor="ctr">
            <a:normAutofit/>
          </a:bodyPr>
          <a:lstStyle/>
          <a:p>
            <a:r>
              <a:rPr lang="en-US" altLang="zh-TW" sz="3600" dirty="0" smtClean="0">
                <a:solidFill>
                  <a:srgbClr val="2B04EE"/>
                </a:solidFill>
              </a:rPr>
              <a:t>The </a:t>
            </a:r>
            <a:r>
              <a:rPr lang="en-US" altLang="zh-TW" sz="3600" dirty="0">
                <a:solidFill>
                  <a:srgbClr val="2B04EE"/>
                </a:solidFill>
              </a:rPr>
              <a:t>role of geologists under the enforcement of the </a:t>
            </a:r>
            <a:r>
              <a:rPr lang="en-US" altLang="zh-TW" sz="3600" dirty="0" smtClean="0">
                <a:solidFill>
                  <a:srgbClr val="2B04EE"/>
                </a:solidFill>
              </a:rPr>
              <a:t>Geology Act in Taiwan</a:t>
            </a:r>
            <a:endParaRPr lang="zh-TW" altLang="en-US" sz="3600" dirty="0">
              <a:solidFill>
                <a:srgbClr val="2B04EE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88" y="3377885"/>
            <a:ext cx="399415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6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228600"/>
            <a:ext cx="8784976" cy="758952"/>
          </a:xfrm>
        </p:spPr>
        <p:txBody>
          <a:bodyPr>
            <a:normAutofit/>
          </a:bodyPr>
          <a:lstStyle/>
          <a:p>
            <a:r>
              <a:rPr lang="en-US" altLang="zh-TW" sz="2700" dirty="0" smtClean="0">
                <a:solidFill>
                  <a:srgbClr val="2B04EE"/>
                </a:solidFill>
              </a:rPr>
              <a:t>Qualification of professional </a:t>
            </a:r>
            <a:r>
              <a:rPr lang="en-US" altLang="zh-TW" sz="2700" dirty="0">
                <a:solidFill>
                  <a:srgbClr val="2B04EE"/>
                </a:solidFill>
              </a:rPr>
              <a:t>applied </a:t>
            </a:r>
            <a:r>
              <a:rPr lang="en-US" altLang="zh-TW" sz="2700" dirty="0" smtClean="0">
                <a:solidFill>
                  <a:srgbClr val="2B04EE"/>
                </a:solidFill>
              </a:rPr>
              <a:t>geological engineer</a:t>
            </a:r>
            <a:endParaRPr lang="zh-TW" altLang="en-US" sz="2700" dirty="0">
              <a:solidFill>
                <a:srgbClr val="2B04EE"/>
              </a:solidFill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3241007851"/>
              </p:ext>
            </p:extLst>
          </p:nvPr>
        </p:nvGraphicFramePr>
        <p:xfrm>
          <a:off x="107504" y="1340768"/>
          <a:ext cx="8856984" cy="3127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內容版面配置區 2"/>
          <p:cNvSpPr txBox="1">
            <a:spLocks/>
          </p:cNvSpPr>
          <p:nvPr/>
        </p:nvSpPr>
        <p:spPr>
          <a:xfrm>
            <a:off x="323528" y="3676576"/>
            <a:ext cx="1800200" cy="612068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通過專門技術人員國家考試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2627784" y="3705029"/>
            <a:ext cx="1656184" cy="612068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取得應用地質技師證書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4860032" y="3705029"/>
            <a:ext cx="1656184" cy="612068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兩年以上地質相關工作經驗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7020272" y="3748584"/>
            <a:ext cx="1800200" cy="576064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取得合格應用地質技師執業執照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11" name="資料庫圖表 10"/>
          <p:cNvGraphicFramePr/>
          <p:nvPr>
            <p:extLst>
              <p:ext uri="{D42A27DB-BD31-4B8C-83A1-F6EECF244321}">
                <p14:modId xmlns:p14="http://schemas.microsoft.com/office/powerpoint/2010/main" val="3372315527"/>
              </p:ext>
            </p:extLst>
          </p:nvPr>
        </p:nvGraphicFramePr>
        <p:xfrm>
          <a:off x="314898" y="4307620"/>
          <a:ext cx="5193206" cy="2248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爆炸 2 11"/>
          <p:cNvSpPr/>
          <p:nvPr/>
        </p:nvSpPr>
        <p:spPr>
          <a:xfrm>
            <a:off x="5688124" y="4149080"/>
            <a:ext cx="3348372" cy="266429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TW" dirty="0" smtClean="0">
                <a:solidFill>
                  <a:srgbClr val="2B04EE"/>
                </a:solidFill>
              </a:rPr>
              <a:t>You are Professional </a:t>
            </a:r>
            <a:r>
              <a:rPr lang="en-US" altLang="zh-TW" dirty="0">
                <a:solidFill>
                  <a:srgbClr val="2B04EE"/>
                </a:solidFill>
              </a:rPr>
              <a:t>Applied Geologists</a:t>
            </a:r>
            <a:endParaRPr lang="zh-TW" altLang="en-US" dirty="0">
              <a:solidFill>
                <a:srgbClr val="2B04EE"/>
              </a:solidFill>
            </a:endParaRPr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1691680" y="5877272"/>
            <a:ext cx="1584176" cy="576064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加入應用地質技師公會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3889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Information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技師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法</a:t>
            </a:r>
            <a:r>
              <a:rPr lang="en-US" altLang="zh-TW" sz="1400" dirty="0" smtClean="0"/>
              <a:t>(http</a:t>
            </a:r>
            <a:r>
              <a:rPr lang="en-US" altLang="zh-TW" sz="1400" dirty="0"/>
              <a:t>://</a:t>
            </a:r>
            <a:r>
              <a:rPr lang="en-US" altLang="zh-TW" sz="1400" dirty="0" err="1"/>
              <a:t>law.moj.gov.tw</a:t>
            </a:r>
            <a:r>
              <a:rPr lang="en-US" altLang="zh-TW" sz="1400" dirty="0"/>
              <a:t>/Law/</a:t>
            </a:r>
            <a:r>
              <a:rPr lang="en-US" altLang="zh-TW" sz="1400" dirty="0" err="1"/>
              <a:t>LawSearchResult.aspx?p</a:t>
            </a:r>
            <a:r>
              <a:rPr lang="en-US" altLang="zh-TW" sz="1400" dirty="0"/>
              <a:t>=</a:t>
            </a:r>
            <a:r>
              <a:rPr lang="en-US" altLang="zh-TW" sz="1400" dirty="0" err="1"/>
              <a:t>A&amp;t</a:t>
            </a:r>
            <a:r>
              <a:rPr lang="en-US" altLang="zh-TW" sz="1400" dirty="0"/>
              <a:t>=</a:t>
            </a:r>
            <a:r>
              <a:rPr lang="en-US" altLang="zh-TW" sz="1400" dirty="0" err="1"/>
              <a:t>A1A2E1F1&amp;k1</a:t>
            </a:r>
            <a:r>
              <a:rPr lang="en-US" altLang="zh-TW" sz="1400" dirty="0"/>
              <a:t>=%</a:t>
            </a:r>
            <a:r>
              <a:rPr lang="en-US" altLang="zh-TW" sz="1400" dirty="0" err="1" smtClean="0"/>
              <a:t>E6%8A%80%E5%B8%AB%E6%B3%95</a:t>
            </a:r>
            <a:r>
              <a:rPr lang="en-US" altLang="zh-TW" sz="1400" dirty="0" smtClean="0"/>
              <a:t>)</a:t>
            </a: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地質法               </a:t>
            </a:r>
            <a:r>
              <a:rPr lang="en-US" altLang="zh-TW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http://</a:t>
            </a:r>
            <a:r>
              <a:rPr lang="en-US" altLang="zh-TW" sz="14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law.moj.gov.tw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en-US" altLang="zh-TW" sz="14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LawClass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en-US" altLang="zh-TW" sz="14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LawAll.aspx?PCode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=</a:t>
            </a:r>
            <a:r>
              <a:rPr lang="en-US" altLang="zh-TW" sz="14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J0020052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en-US" altLang="zh-TW" sz="1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考選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部「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專門職業及技術人員考試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(http://</a:t>
            </a:r>
            <a:r>
              <a:rPr lang="en-US" altLang="zh-TW" sz="1400" dirty="0" err="1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wwwc.moex.gov.tw</a:t>
            </a:r>
            <a:r>
              <a:rPr lang="en-US" altLang="zh-TW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/main/home/</a:t>
            </a:r>
            <a:r>
              <a:rPr lang="en-US" altLang="zh-TW" sz="1400" dirty="0" err="1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wfrmHome.aspx?menu_id</a:t>
            </a:r>
            <a:r>
              <a:rPr lang="en-US" altLang="zh-TW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=3)</a:t>
            </a:r>
          </a:p>
          <a:p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經濟部中央地質調查所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「地質法專區」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(http://</a:t>
            </a:r>
            <a:r>
              <a:rPr lang="en-US" altLang="zh-TW" sz="1400" dirty="0" err="1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www.moeacgs.gov.tw</a:t>
            </a:r>
            <a:r>
              <a:rPr lang="en-US" altLang="zh-TW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en-US" altLang="zh-TW" sz="1400" dirty="0" err="1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newlaw</a:t>
            </a:r>
            <a:r>
              <a:rPr lang="en-US" altLang="zh-TW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en-US" altLang="zh-TW" sz="1400" dirty="0" err="1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newlaw.htm</a:t>
            </a:r>
            <a:r>
              <a:rPr lang="en-US" altLang="zh-TW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臺灣省應用地質技師公會                 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(https://</a:t>
            </a:r>
            <a:r>
              <a:rPr lang="en-US" altLang="zh-TW" sz="14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sites.google.com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/site/</a:t>
            </a:r>
            <a:r>
              <a:rPr lang="en-US" altLang="zh-TW" sz="14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geo54088</a:t>
            </a:r>
            <a:r>
              <a:rPr lang="en-US" altLang="zh-TW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; https://</a:t>
            </a:r>
            <a:r>
              <a:rPr lang="en-US" altLang="zh-TW" sz="14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www.facebook.com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en-US" altLang="zh-TW" sz="14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168geo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/)</a:t>
            </a:r>
            <a:endParaRPr lang="zh-TW" altLang="en-US" sz="1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sz="1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21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2B04EE"/>
                </a:solidFill>
              </a:rPr>
              <a:t>Geology Act</a:t>
            </a:r>
            <a:r>
              <a:rPr lang="zh-TW" altLang="en-US" dirty="0" smtClean="0">
                <a:solidFill>
                  <a:srgbClr val="2B04EE"/>
                </a:solidFill>
              </a:rPr>
              <a:t> </a:t>
            </a:r>
            <a:r>
              <a:rPr lang="en-US" altLang="zh-TW" dirty="0" smtClean="0">
                <a:solidFill>
                  <a:srgbClr val="2B04EE"/>
                </a:solidFill>
              </a:rPr>
              <a:t>(</a:t>
            </a:r>
            <a:r>
              <a:rPr lang="zh-TW" altLang="en-US" dirty="0" smtClean="0">
                <a:solidFill>
                  <a:srgbClr val="2B04E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地質法</a:t>
            </a:r>
            <a:r>
              <a:rPr lang="en-US" altLang="zh-TW" dirty="0" smtClean="0">
                <a:solidFill>
                  <a:srgbClr val="2B04EE"/>
                </a:solidFill>
              </a:rPr>
              <a:t>)</a:t>
            </a:r>
            <a:endParaRPr lang="zh-TW" altLang="en-US" dirty="0">
              <a:solidFill>
                <a:srgbClr val="2B04EE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179512" y="1412776"/>
            <a:ext cx="2808312" cy="792088"/>
          </a:xfrm>
        </p:spPr>
        <p:txBody>
          <a:bodyPr>
            <a:noAutofit/>
          </a:bodyPr>
          <a:lstStyle/>
          <a:p>
            <a:r>
              <a:rPr lang="en-US" altLang="zh-TW" sz="1800" dirty="0">
                <a:solidFill>
                  <a:srgbClr val="2B04EE"/>
                </a:solidFill>
              </a:rPr>
              <a:t>Announced </a:t>
            </a:r>
            <a:r>
              <a:rPr lang="en-US" altLang="zh-TW" sz="1800" dirty="0" smtClean="0">
                <a:solidFill>
                  <a:srgbClr val="2B04EE"/>
                </a:solidFill>
              </a:rPr>
              <a:t>Date: </a:t>
            </a:r>
          </a:p>
          <a:p>
            <a:pPr marL="0" indent="0">
              <a:buNone/>
            </a:pPr>
            <a:r>
              <a:rPr lang="en-US" altLang="zh-TW" sz="1800" dirty="0">
                <a:solidFill>
                  <a:srgbClr val="2B04EE"/>
                </a:solidFill>
              </a:rPr>
              <a:t> </a:t>
            </a:r>
            <a:r>
              <a:rPr lang="en-US" altLang="zh-TW" sz="1800" dirty="0" smtClean="0">
                <a:solidFill>
                  <a:srgbClr val="2B04EE"/>
                </a:solidFill>
              </a:rPr>
              <a:t>      December 8, 2010</a:t>
            </a: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984009813"/>
              </p:ext>
            </p:extLst>
          </p:nvPr>
        </p:nvGraphicFramePr>
        <p:xfrm>
          <a:off x="1043608" y="1628800"/>
          <a:ext cx="691276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矩形 4"/>
          <p:cNvSpPr/>
          <p:nvPr/>
        </p:nvSpPr>
        <p:spPr>
          <a:xfrm>
            <a:off x="6444208" y="5733256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地質資料管理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及地質研究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13701" y="256490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總則</a:t>
            </a:r>
          </a:p>
        </p:txBody>
      </p:sp>
      <p:sp>
        <p:nvSpPr>
          <p:cNvPr id="7" name="矩形 6"/>
          <p:cNvSpPr/>
          <p:nvPr/>
        </p:nvSpPr>
        <p:spPr>
          <a:xfrm>
            <a:off x="2987824" y="632418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罰則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267744" y="400506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附則</a:t>
            </a:r>
          </a:p>
        </p:txBody>
      </p:sp>
      <p:sp>
        <p:nvSpPr>
          <p:cNvPr id="9" name="矩形 8"/>
          <p:cNvSpPr/>
          <p:nvPr/>
        </p:nvSpPr>
        <p:spPr>
          <a:xfrm>
            <a:off x="5724128" y="406778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地質調查制度</a:t>
            </a:r>
          </a:p>
        </p:txBody>
      </p:sp>
    </p:spTree>
    <p:extLst>
      <p:ext uri="{BB962C8B-B14F-4D97-AF65-F5344CB8AC3E}">
        <p14:creationId xmlns:p14="http://schemas.microsoft.com/office/powerpoint/2010/main" val="320933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橢圓 8"/>
          <p:cNvSpPr/>
          <p:nvPr/>
        </p:nvSpPr>
        <p:spPr>
          <a:xfrm>
            <a:off x="2915816" y="5805264"/>
            <a:ext cx="3240360" cy="1052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1774501050"/>
              </p:ext>
            </p:extLst>
          </p:nvPr>
        </p:nvGraphicFramePr>
        <p:xfrm>
          <a:off x="467544" y="1457400"/>
          <a:ext cx="8136904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altLang="zh-TW" sz="4800" dirty="0">
                <a:solidFill>
                  <a:srgbClr val="2B04EE"/>
                </a:solidFill>
              </a:rPr>
              <a:t>Chapter II </a:t>
            </a:r>
            <a:r>
              <a:rPr lang="en-US" altLang="zh-TW" dirty="0">
                <a:solidFill>
                  <a:srgbClr val="2B04EE"/>
                </a:solidFill>
              </a:rPr>
              <a:t>Geological Survey </a:t>
            </a:r>
            <a:r>
              <a:rPr lang="en-US" altLang="zh-TW" dirty="0" smtClean="0">
                <a:solidFill>
                  <a:srgbClr val="2B04EE"/>
                </a:solidFill>
              </a:rPr>
              <a:t>System</a:t>
            </a:r>
            <a:endParaRPr lang="zh-TW" altLang="en-US" dirty="0">
              <a:solidFill>
                <a:srgbClr val="2B04EE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251520" y="1772816"/>
            <a:ext cx="1944216" cy="576064"/>
          </a:xfrm>
        </p:spPr>
        <p:txBody>
          <a:bodyPr>
            <a:normAutofit fontScale="47500" lnSpcReduction="20000"/>
          </a:bodyPr>
          <a:lstStyle/>
          <a:p>
            <a:r>
              <a:rPr lang="en-US" altLang="zh-TW" dirty="0" smtClean="0">
                <a:solidFill>
                  <a:srgbClr val="2B04EE"/>
                </a:solidFill>
              </a:rPr>
              <a:t>comprehensively </a:t>
            </a:r>
            <a:r>
              <a:rPr lang="en-US" altLang="zh-TW" dirty="0">
                <a:solidFill>
                  <a:srgbClr val="2B04EE"/>
                </a:solidFill>
              </a:rPr>
              <a:t>reviewed at least once every 5 years</a:t>
            </a:r>
            <a:endParaRPr lang="zh-TW" altLang="en-US" dirty="0">
              <a:solidFill>
                <a:srgbClr val="2B04EE"/>
              </a:solidFill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219710" y="1412776"/>
            <a:ext cx="1656183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dirty="0" smtClean="0">
                <a:solidFill>
                  <a:srgbClr val="2B04EE"/>
                </a:solidFill>
              </a:rPr>
              <a:t>Article 4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3851920" y="3933800"/>
            <a:ext cx="1440160" cy="1354786"/>
            <a:chOff x="2946400" y="257047"/>
            <a:chExt cx="1143000" cy="1143000"/>
          </a:xfrm>
          <a:solidFill>
            <a:srgbClr val="FF99FF"/>
          </a:solidFill>
        </p:grpSpPr>
        <p:sp>
          <p:nvSpPr>
            <p:cNvPr id="7" name="橢圓 6"/>
            <p:cNvSpPr/>
            <p:nvPr/>
          </p:nvSpPr>
          <p:spPr>
            <a:xfrm>
              <a:off x="2946400" y="257047"/>
              <a:ext cx="1143000" cy="114300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橢圓 4"/>
            <p:cNvSpPr/>
            <p:nvPr/>
          </p:nvSpPr>
          <p:spPr>
            <a:xfrm>
              <a:off x="3113788" y="424435"/>
              <a:ext cx="808224" cy="80822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1100" dirty="0" smtClean="0">
                  <a:solidFill>
                    <a:srgbClr val="2B04EE"/>
                  </a:solidFill>
                </a:rPr>
                <a:t>Other geological surveys approved by the central competent authority</a:t>
              </a:r>
              <a:endParaRPr lang="zh-TW" altLang="en-US" sz="1100" kern="1200" dirty="0"/>
            </a:p>
          </p:txBody>
        </p:sp>
      </p:grpSp>
      <p:sp>
        <p:nvSpPr>
          <p:cNvPr id="10" name="內容版面配置區 2"/>
          <p:cNvSpPr txBox="1">
            <a:spLocks/>
          </p:cNvSpPr>
          <p:nvPr/>
        </p:nvSpPr>
        <p:spPr>
          <a:xfrm>
            <a:off x="6156176" y="5877272"/>
            <a:ext cx="1656184" cy="86409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建立全國地質資料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5292080" y="1592796"/>
            <a:ext cx="1656184" cy="10081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全國基本地質調查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6120172" y="3016627"/>
            <a:ext cx="1656184" cy="10081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全國地質災害調查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2370638" y="4680648"/>
            <a:ext cx="1692188" cy="819065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其他經中央主管機關認定之地質調查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內容版面配置區 2"/>
          <p:cNvSpPr txBox="1">
            <a:spLocks/>
          </p:cNvSpPr>
          <p:nvPr/>
        </p:nvSpPr>
        <p:spPr>
          <a:xfrm>
            <a:off x="1619672" y="3356992"/>
            <a:ext cx="1656184" cy="10081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全國資源地質調查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>
          <a:xfrm>
            <a:off x="539552" y="2334885"/>
            <a:ext cx="1440160" cy="602162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每五年應通盤檢討一次</a:t>
            </a:r>
            <a:endPara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651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altLang="zh-TW" sz="4800" dirty="0"/>
              <a:t>Chapter II </a:t>
            </a:r>
            <a:r>
              <a:rPr lang="en-US" altLang="zh-TW" dirty="0"/>
              <a:t>Geological Survey </a:t>
            </a:r>
            <a:r>
              <a:rPr lang="en-US" altLang="zh-TW" dirty="0" smtClean="0"/>
              <a:t>System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395536" y="1628800"/>
            <a:ext cx="8496944" cy="1296144"/>
          </a:xfrm>
        </p:spPr>
        <p:txBody>
          <a:bodyPr>
            <a:normAutofit/>
          </a:bodyPr>
          <a:lstStyle/>
          <a:p>
            <a:r>
              <a:rPr lang="en-US" altLang="zh-TW" sz="2000" dirty="0">
                <a:solidFill>
                  <a:srgbClr val="2B04EE"/>
                </a:solidFill>
              </a:rPr>
              <a:t>The central competent authority </a:t>
            </a:r>
            <a:r>
              <a:rPr lang="en-US" altLang="zh-TW" sz="2000" dirty="0" smtClean="0">
                <a:solidFill>
                  <a:srgbClr val="2B04EE"/>
                </a:solidFill>
              </a:rPr>
              <a:t>(</a:t>
            </a:r>
            <a:r>
              <a:rPr lang="en-US" altLang="zh-TW" sz="2000" dirty="0">
                <a:solidFill>
                  <a:srgbClr val="2B04EE"/>
                </a:solidFill>
              </a:rPr>
              <a:t>CENTRAL GEOLOGICAL SURVEY, </a:t>
            </a:r>
            <a:r>
              <a:rPr lang="en-US" altLang="zh-TW" sz="2000" dirty="0" err="1">
                <a:solidFill>
                  <a:srgbClr val="2B04EE"/>
                </a:solidFill>
              </a:rPr>
              <a:t>MOEA</a:t>
            </a:r>
            <a:r>
              <a:rPr lang="en-US" altLang="zh-TW" sz="2000" dirty="0">
                <a:solidFill>
                  <a:srgbClr val="2B04EE"/>
                </a:solidFill>
              </a:rPr>
              <a:t>  </a:t>
            </a:r>
            <a:r>
              <a:rPr lang="en-US" altLang="zh-TW" sz="2000" dirty="0" smtClean="0">
                <a:solidFill>
                  <a:srgbClr val="2B04EE"/>
                </a:solidFill>
              </a:rPr>
              <a:t>)shall </a:t>
            </a:r>
            <a:r>
              <a:rPr lang="en-US" altLang="zh-TW" sz="2000" dirty="0">
                <a:solidFill>
                  <a:srgbClr val="2B04EE"/>
                </a:solidFill>
              </a:rPr>
              <a:t>publicly announce </a:t>
            </a:r>
            <a:r>
              <a:rPr lang="en-US" altLang="zh-TW" sz="2000" dirty="0" smtClean="0">
                <a:solidFill>
                  <a:srgbClr val="2B04EE"/>
                </a:solidFill>
              </a:rPr>
              <a:t>areas </a:t>
            </a:r>
            <a:r>
              <a:rPr lang="en-US" altLang="zh-TW" sz="2000" dirty="0">
                <a:solidFill>
                  <a:srgbClr val="2B04EE"/>
                </a:solidFill>
              </a:rPr>
              <a:t>to be geologically sensitive </a:t>
            </a:r>
            <a:r>
              <a:rPr lang="en-US" altLang="zh-TW" sz="2000" dirty="0" smtClean="0">
                <a:solidFill>
                  <a:srgbClr val="2B04EE"/>
                </a:solidFill>
              </a:rPr>
              <a:t>areas.</a:t>
            </a: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395537" y="1340768"/>
            <a:ext cx="1656183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dirty="0" smtClean="0">
                <a:solidFill>
                  <a:srgbClr val="2B04EE"/>
                </a:solidFill>
              </a:rPr>
              <a:t>Article 5</a:t>
            </a: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491989725"/>
              </p:ext>
            </p:extLst>
          </p:nvPr>
        </p:nvGraphicFramePr>
        <p:xfrm>
          <a:off x="1763688" y="1844824"/>
          <a:ext cx="770485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內容版面配置區 2"/>
          <p:cNvSpPr txBox="1">
            <a:spLocks/>
          </p:cNvSpPr>
          <p:nvPr/>
        </p:nvSpPr>
        <p:spPr>
          <a:xfrm>
            <a:off x="467544" y="2348880"/>
            <a:ext cx="2160240" cy="316835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中央主管機關</a:t>
            </a:r>
            <a:r>
              <a:rPr lang="en-US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經濟部中央地質調查所</a:t>
            </a:r>
            <a:r>
              <a:rPr lang="en-US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應</a:t>
            </a:r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將具有特殊地質景觀、地質環境或有發生地質災害之虞</a:t>
            </a:r>
            <a:r>
              <a:rPr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之地區</a:t>
            </a:r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，公告為地質敏感</a:t>
            </a:r>
            <a:r>
              <a:rPr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區。</a:t>
            </a:r>
            <a:endPara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012160" y="270892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特殊地質景觀</a:t>
            </a:r>
          </a:p>
        </p:txBody>
      </p:sp>
      <p:sp>
        <p:nvSpPr>
          <p:cNvPr id="8" name="矩形 7"/>
          <p:cNvSpPr/>
          <p:nvPr/>
        </p:nvSpPr>
        <p:spPr>
          <a:xfrm>
            <a:off x="7164288" y="450912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特殊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地質環境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958370" y="5277678"/>
            <a:ext cx="1338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有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發生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地質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災害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之虞</a:t>
            </a:r>
          </a:p>
        </p:txBody>
      </p:sp>
      <p:sp>
        <p:nvSpPr>
          <p:cNvPr id="10" name="矩形 9"/>
          <p:cNvSpPr/>
          <p:nvPr/>
        </p:nvSpPr>
        <p:spPr>
          <a:xfrm>
            <a:off x="4572000" y="5046846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rgbClr val="2B04E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地質敏感區</a:t>
            </a:r>
          </a:p>
        </p:txBody>
      </p:sp>
    </p:spTree>
    <p:extLst>
      <p:ext uri="{BB962C8B-B14F-4D97-AF65-F5344CB8AC3E}">
        <p14:creationId xmlns:p14="http://schemas.microsoft.com/office/powerpoint/2010/main" val="139601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altLang="zh-TW" sz="4800" dirty="0"/>
              <a:t>Chapter II </a:t>
            </a:r>
            <a:r>
              <a:rPr lang="en-US" altLang="zh-TW" dirty="0"/>
              <a:t>Geological Survey </a:t>
            </a:r>
            <a:r>
              <a:rPr lang="en-US" altLang="zh-TW" dirty="0" smtClean="0"/>
              <a:t>System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755576" y="1772816"/>
            <a:ext cx="7992888" cy="216024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2B04EE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Should a site of land development activity fall in whole or in part within a geologically sensitive area, it shall first undergo a geological site investigation and geological safety assessment before an application for land development is filed. </a:t>
            </a:r>
            <a:endParaRPr lang="en-US" altLang="zh-TW" dirty="0" smtClean="0">
              <a:solidFill>
                <a:srgbClr val="2B04EE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395537" y="1412776"/>
            <a:ext cx="1656183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dirty="0" smtClean="0">
                <a:solidFill>
                  <a:srgbClr val="2B04EE"/>
                </a:solidFill>
              </a:rPr>
              <a:t>Article 8</a:t>
            </a: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827584" y="3933056"/>
            <a:ext cx="7920880" cy="216024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土地開發行為基地有全部或一部位於地質敏感區內者，應於申請土地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開發前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，進行基地地質調查及地質安全評估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6390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altLang="zh-TW" sz="4800" dirty="0"/>
              <a:t>Chapter II </a:t>
            </a:r>
            <a:r>
              <a:rPr lang="en-US" altLang="zh-TW" dirty="0"/>
              <a:t>Geological Survey </a:t>
            </a:r>
            <a:r>
              <a:rPr lang="en-US" altLang="zh-TW" dirty="0" smtClean="0"/>
              <a:t>System</a:t>
            </a:r>
            <a:endParaRPr lang="zh-TW" altLang="en-US" dirty="0"/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239633" y="1412776"/>
            <a:ext cx="1656183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dirty="0" smtClean="0">
                <a:solidFill>
                  <a:srgbClr val="2B04EE"/>
                </a:solidFill>
              </a:rPr>
              <a:t>Article 10</a:t>
            </a:r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1936435927"/>
              </p:ext>
            </p:extLst>
          </p:nvPr>
        </p:nvGraphicFramePr>
        <p:xfrm>
          <a:off x="179512" y="1628800"/>
          <a:ext cx="878497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內容版面配置區 2"/>
          <p:cNvSpPr txBox="1">
            <a:spLocks/>
          </p:cNvSpPr>
          <p:nvPr/>
        </p:nvSpPr>
        <p:spPr>
          <a:xfrm>
            <a:off x="323528" y="5661248"/>
            <a:ext cx="1080120" cy="792088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應用地質技師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1808223" y="5697252"/>
            <a:ext cx="1080120" cy="720080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大地工程技師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3275856" y="5661248"/>
            <a:ext cx="1032229" cy="756084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土木工程技師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4932040" y="5667821"/>
            <a:ext cx="936104" cy="713507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礦業技師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6252301" y="5629034"/>
            <a:ext cx="1056003" cy="936104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水利工程技師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7812360" y="5661248"/>
            <a:ext cx="1080120" cy="713507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水土保持技師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6372200" y="1772816"/>
            <a:ext cx="1656184" cy="1872208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可執行「地質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法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基地地質調查與地質安全評估的專業技師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6390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2B04EE"/>
                </a:solidFill>
              </a:rPr>
              <a:t>Geologically Sensitive Areas Types</a:t>
            </a:r>
            <a:endParaRPr lang="zh-TW" altLang="en-US" dirty="0"/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669644563"/>
              </p:ext>
            </p:extLst>
          </p:nvPr>
        </p:nvGraphicFramePr>
        <p:xfrm>
          <a:off x="467544" y="980728"/>
          <a:ext cx="820891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內容版面配置區 2"/>
          <p:cNvSpPr txBox="1">
            <a:spLocks/>
          </p:cNvSpPr>
          <p:nvPr/>
        </p:nvSpPr>
        <p:spPr>
          <a:xfrm>
            <a:off x="2051720" y="1700808"/>
            <a:ext cx="1661053" cy="936104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地質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遺跡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地質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敏感區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611560" y="5229200"/>
            <a:ext cx="1661053" cy="936104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地下水補注地質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敏感區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6924147" y="2492896"/>
            <a:ext cx="1661053" cy="936104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山崩與地滑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地質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敏感區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3830838" y="5157192"/>
            <a:ext cx="1661053" cy="936104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活動斷層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地質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敏感區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7922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2B04EE"/>
                </a:solidFill>
              </a:rPr>
              <a:t>Geologically Sensitive Areas in Taiwan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241376"/>
            <a:ext cx="3840807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內容版面配置區 2"/>
          <p:cNvSpPr>
            <a:spLocks noGrp="1"/>
          </p:cNvSpPr>
          <p:nvPr>
            <p:ph sz="quarter" idx="1"/>
          </p:nvPr>
        </p:nvSpPr>
        <p:spPr>
          <a:xfrm>
            <a:off x="4283968" y="1503872"/>
            <a:ext cx="4608512" cy="2088232"/>
          </a:xfrm>
        </p:spPr>
        <p:txBody>
          <a:bodyPr>
            <a:normAutofit fontScale="55000" lnSpcReduction="20000"/>
          </a:bodyPr>
          <a:lstStyle/>
          <a:p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地質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遺跡： 共約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8.18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平方公里，約國土面積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0.02%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 </a:t>
            </a:r>
          </a:p>
          <a:p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地下水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補注：共約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1162.7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平方公里，約國土面積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3.21%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 </a:t>
            </a:r>
          </a:p>
          <a:p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活動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斷層： 共約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126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平方公里，約國土面積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0.35%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 </a:t>
            </a:r>
          </a:p>
          <a:p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山崩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與地滑：共約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3990.62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平方公里，約國土面積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11.03%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 </a:t>
            </a:r>
          </a:p>
          <a:p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合計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約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5287.5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平方公里，約國土面積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14.6%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2" t="50000" r="54451" b="12396"/>
          <a:stretch/>
        </p:blipFill>
        <p:spPr bwMode="auto">
          <a:xfrm>
            <a:off x="4139952" y="4294358"/>
            <a:ext cx="2448272" cy="214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5" t="29792" r="27481" b="14801"/>
          <a:stretch/>
        </p:blipFill>
        <p:spPr bwMode="auto">
          <a:xfrm>
            <a:off x="6319868" y="4293096"/>
            <a:ext cx="2716628" cy="214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內容版面配置區 2"/>
          <p:cNvSpPr txBox="1">
            <a:spLocks/>
          </p:cNvSpPr>
          <p:nvPr/>
        </p:nvSpPr>
        <p:spPr>
          <a:xfrm>
            <a:off x="4164334" y="6436872"/>
            <a:ext cx="4080074" cy="61206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本資料參考自</a:t>
            </a:r>
            <a:r>
              <a:rPr lang="en-US" altLang="zh-TW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2017</a:t>
            </a:r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年地質敏感區與土地開發</a:t>
            </a:r>
            <a:r>
              <a:rPr lang="zh-TW" altLang="en-US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研討會</a:t>
            </a:r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1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947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2B04EE"/>
                </a:solidFill>
              </a:rPr>
              <a:t>What a professional </a:t>
            </a:r>
            <a:r>
              <a:rPr lang="en-US" altLang="zh-TW" dirty="0">
                <a:solidFill>
                  <a:srgbClr val="2B04EE"/>
                </a:solidFill>
              </a:rPr>
              <a:t>applied </a:t>
            </a:r>
            <a:r>
              <a:rPr lang="en-US" altLang="zh-TW" dirty="0" smtClean="0">
                <a:solidFill>
                  <a:srgbClr val="2B04EE"/>
                </a:solidFill>
              </a:rPr>
              <a:t>geologist can do?</a:t>
            </a:r>
            <a:endParaRPr lang="zh-TW" altLang="en-US" dirty="0">
              <a:solidFill>
                <a:srgbClr val="2B04EE"/>
              </a:solidFill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3220353965"/>
              </p:ext>
            </p:extLst>
          </p:nvPr>
        </p:nvGraphicFramePr>
        <p:xfrm>
          <a:off x="323528" y="1340768"/>
          <a:ext cx="8640960" cy="5416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內容版面配置區 2"/>
          <p:cNvSpPr txBox="1">
            <a:spLocks/>
          </p:cNvSpPr>
          <p:nvPr/>
        </p:nvSpPr>
        <p:spPr>
          <a:xfrm>
            <a:off x="6948264" y="1776209"/>
            <a:ext cx="1800200" cy="122413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基地地質調查與地質安全評估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369074" y="1776209"/>
            <a:ext cx="1872208" cy="1371545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基地地質調查與地質安全評估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報告審查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6876256" y="5769260"/>
            <a:ext cx="2016224" cy="61206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地質災害鑑定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395536" y="5661248"/>
            <a:ext cx="2016224" cy="61206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地質教育推廣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503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市鎮">
  <a:themeElements>
    <a:clrScheme name="自然力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市鎮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市鎮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1365</TotalTime>
  <Words>710</Words>
  <Application>Microsoft Office PowerPoint</Application>
  <PresentationFormat>如螢幕大小 (4:3)</PresentationFormat>
  <Paragraphs>121</Paragraphs>
  <Slides>11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2" baseType="lpstr">
      <vt:lpstr>市鎮</vt:lpstr>
      <vt:lpstr>The role of geologists under the enforcement of the Geology Act in Taiwan</vt:lpstr>
      <vt:lpstr>Geology Act (地質法)</vt:lpstr>
      <vt:lpstr>Chapter II Geological Survey System</vt:lpstr>
      <vt:lpstr>Chapter II Geological Survey System</vt:lpstr>
      <vt:lpstr>Chapter II Geological Survey System</vt:lpstr>
      <vt:lpstr>Chapter II Geological Survey System</vt:lpstr>
      <vt:lpstr>Geologically Sensitive Areas Types</vt:lpstr>
      <vt:lpstr>Geologically Sensitive Areas in Taiwan</vt:lpstr>
      <vt:lpstr>What a professional applied geologist can do?</vt:lpstr>
      <vt:lpstr>Qualification of professional applied geological engineer</vt:lpstr>
      <vt:lpstr>Information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role of geologists under the enforcement of the Geology Act in Taiwan</dc:title>
  <dc:creator>apple</dc:creator>
  <cp:lastModifiedBy>apple</cp:lastModifiedBy>
  <cp:revision>34</cp:revision>
  <dcterms:created xsi:type="dcterms:W3CDTF">2017-11-12T08:27:34Z</dcterms:created>
  <dcterms:modified xsi:type="dcterms:W3CDTF">2017-11-17T09:36:52Z</dcterms:modified>
</cp:coreProperties>
</file>